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2" r:id="rId1"/>
    <p:sldMasterId id="2147483693" r:id="rId2"/>
    <p:sldMasterId id="2147483694" r:id="rId3"/>
    <p:sldMasterId id="2147483695" r:id="rId4"/>
  </p:sldMasterIdLst>
  <p:notesMasterIdLst>
    <p:notesMasterId r:id="rId22"/>
  </p:notesMasterIdLst>
  <p:sldIdLst>
    <p:sldId id="256" r:id="rId5"/>
    <p:sldId id="257" r:id="rId6"/>
    <p:sldId id="258" r:id="rId7"/>
    <p:sldId id="259" r:id="rId8"/>
    <p:sldId id="260" r:id="rId9"/>
    <p:sldId id="261" r:id="rId10"/>
    <p:sldId id="262" r:id="rId11"/>
    <p:sldId id="273" r:id="rId12"/>
    <p:sldId id="264" r:id="rId13"/>
    <p:sldId id="265" r:id="rId14"/>
    <p:sldId id="266" r:id="rId15"/>
    <p:sldId id="267" r:id="rId16"/>
    <p:sldId id="268" r:id="rId17"/>
    <p:sldId id="269" r:id="rId18"/>
    <p:sldId id="270" r:id="rId19"/>
    <p:sldId id="272" r:id="rId20"/>
    <p:sldId id="271" r:id="rId21"/>
  </p:sldIdLst>
  <p:sldSz cx="12192000" cy="6858000"/>
  <p:notesSz cx="6858000" cy="9144000"/>
  <p:custShowLst>
    <p:custShow name="Custom Show 1" id="0">
      <p:sldLst>
        <p:sld r:id="rId5"/>
        <p:sld r:id="rId6"/>
        <p:sld r:id="rId7"/>
        <p:sld r:id="rId8"/>
        <p:sld r:id="rId9"/>
        <p:sld r:id="rId10"/>
        <p:sld r:id="rId11"/>
        <p:sld r:id="rId13"/>
        <p:sld r:id="rId14"/>
        <p:sld r:id="rId15"/>
        <p:sld r:id="rId16"/>
        <p:sld r:id="rId17"/>
      </p:sldLst>
    </p:custShow>
    <p:custShow name="Custom Show 2" id="1">
      <p:sldLst>
        <p:sld r:id="rId5"/>
        <p:sld r:id="rId6"/>
        <p:sld r:id="rId7"/>
        <p:sld r:id="rId8"/>
        <p:sld r:id="rId9"/>
        <p:sld r:id="rId10"/>
        <p:sld r:id="rId11"/>
        <p:sld r:id="rId13"/>
        <p:sld r:id="rId14"/>
        <p:sld r:id="rId15"/>
        <p:sld r:id="rId16"/>
        <p:sld r:id="rId17"/>
        <p:sld r:id="rId18"/>
        <p:sld r:id="rId19"/>
        <p:sld r:id="rId2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23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82" autoAdjust="0"/>
    <p:restoredTop sz="94660"/>
  </p:normalViewPr>
  <p:slideViewPr>
    <p:cSldViewPr snapToGrid="0">
      <p:cViewPr varScale="1">
        <p:scale>
          <a:sx n="91" d="100"/>
          <a:sy n="91" d="100"/>
        </p:scale>
        <p:origin x="326" y="7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3" name="Google Shape;37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1" name="Google Shape;38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5" name="Google Shape;39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2" name="Google Shape;41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 name="Google Shape;31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 name="Google Shape;32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4" name="Google Shape;33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0" name="Google Shape;34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7" name="Google Shape;34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816c84068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816c84068e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 name="Google Shape;358;g816c84068e_0_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816c84068e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816c84068e_0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g816c84068e_0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0"/>
        <p:cNvGrpSpPr/>
        <p:nvPr/>
      </p:nvGrpSpPr>
      <p:grpSpPr>
        <a:xfrm>
          <a:off x="0" y="0"/>
          <a:ext cx="0" cy="0"/>
          <a:chOff x="0" y="0"/>
          <a:chExt cx="0" cy="0"/>
        </a:xfrm>
      </p:grpSpPr>
      <p:sp>
        <p:nvSpPr>
          <p:cNvPr id="91" name="Google Shape;9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4"/>
        <p:cNvGrpSpPr/>
        <p:nvPr/>
      </p:nvGrpSpPr>
      <p:grpSpPr>
        <a:xfrm>
          <a:off x="0" y="0"/>
          <a:ext cx="0" cy="0"/>
          <a:chOff x="0" y="0"/>
          <a:chExt cx="0" cy="0"/>
        </a:xfrm>
      </p:grpSpPr>
      <p:sp>
        <p:nvSpPr>
          <p:cNvPr id="95" name="Google Shape;95;p1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1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7" name="Google Shape;9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0"/>
        <p:cNvGrpSpPr/>
        <p:nvPr/>
      </p:nvGrpSpPr>
      <p:grpSpPr>
        <a:xfrm>
          <a:off x="0" y="0"/>
          <a:ext cx="0" cy="0"/>
          <a:chOff x="0" y="0"/>
          <a:chExt cx="0" cy="0"/>
        </a:xfrm>
      </p:grpSpPr>
      <p:sp>
        <p:nvSpPr>
          <p:cNvPr id="101" name="Google Shape;101;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6"/>
        <p:cNvGrpSpPr/>
        <p:nvPr/>
      </p:nvGrpSpPr>
      <p:grpSpPr>
        <a:xfrm>
          <a:off x="0" y="0"/>
          <a:ext cx="0" cy="0"/>
          <a:chOff x="0" y="0"/>
          <a:chExt cx="0" cy="0"/>
        </a:xfrm>
      </p:grpSpPr>
      <p:sp>
        <p:nvSpPr>
          <p:cNvPr id="107" name="Google Shape;107;p1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1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09" name="Google Shape;109;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2"/>
        <p:cNvGrpSpPr/>
        <p:nvPr/>
      </p:nvGrpSpPr>
      <p:grpSpPr>
        <a:xfrm>
          <a:off x="0" y="0"/>
          <a:ext cx="0" cy="0"/>
          <a:chOff x="0" y="0"/>
          <a:chExt cx="0" cy="0"/>
        </a:xfrm>
      </p:grpSpPr>
      <p:sp>
        <p:nvSpPr>
          <p:cNvPr id="113" name="Google Shape;113;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4" name="Google Shape;114;p1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p1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6" name="Google Shape;116;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9"/>
        <p:cNvGrpSpPr/>
        <p:nvPr/>
      </p:nvGrpSpPr>
      <p:grpSpPr>
        <a:xfrm>
          <a:off x="0" y="0"/>
          <a:ext cx="0" cy="0"/>
          <a:chOff x="0" y="0"/>
          <a:chExt cx="0" cy="0"/>
        </a:xfrm>
      </p:grpSpPr>
      <p:sp>
        <p:nvSpPr>
          <p:cNvPr id="120" name="Google Shape;120;p1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1" name="Google Shape;121;p1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2" name="Google Shape;122;p1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3" name="Google Shape;123;p1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4" name="Google Shape;124;p1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5" name="Google Shape;125;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8"/>
        <p:cNvGrpSpPr/>
        <p:nvPr/>
      </p:nvGrpSpPr>
      <p:grpSpPr>
        <a:xfrm>
          <a:off x="0" y="0"/>
          <a:ext cx="0" cy="0"/>
          <a:chOff x="0" y="0"/>
          <a:chExt cx="0" cy="0"/>
        </a:xfrm>
      </p:grpSpPr>
      <p:sp>
        <p:nvSpPr>
          <p:cNvPr id="129" name="Google Shape;129;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0" name="Google Shape;130;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2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36" name="Google Shape;136;p2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37" name="Google Shape;137;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2" name="Google Shape;142;p22"/>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43" name="Google Shape;143;p2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4" name="Google Shape;144;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7"/>
        <p:cNvGrpSpPr/>
        <p:nvPr/>
      </p:nvGrpSpPr>
      <p:grpSpPr>
        <a:xfrm>
          <a:off x="0" y="0"/>
          <a:ext cx="0" cy="0"/>
          <a:chOff x="0" y="0"/>
          <a:chExt cx="0" cy="0"/>
        </a:xfrm>
      </p:grpSpPr>
      <p:sp>
        <p:nvSpPr>
          <p:cNvPr id="148" name="Google Shape;148;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9" name="Google Shape;149;p2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0" name="Google Shape;150;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1" name="Google Shape;151;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3"/>
        <p:cNvGrpSpPr/>
        <p:nvPr/>
      </p:nvGrpSpPr>
      <p:grpSpPr>
        <a:xfrm>
          <a:off x="0" y="0"/>
          <a:ext cx="0" cy="0"/>
          <a:chOff x="0" y="0"/>
          <a:chExt cx="0" cy="0"/>
        </a:xfrm>
      </p:grpSpPr>
      <p:sp>
        <p:nvSpPr>
          <p:cNvPr id="154" name="Google Shape;154;p2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5" name="Google Shape;155;p2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 name="Google Shape;156;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8" name="Google Shape;158;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5"/>
        <p:cNvGrpSpPr/>
        <p:nvPr/>
      </p:nvGrpSpPr>
      <p:grpSpPr>
        <a:xfrm>
          <a:off x="0" y="0"/>
          <a:ext cx="0" cy="0"/>
          <a:chOff x="0" y="0"/>
          <a:chExt cx="0" cy="0"/>
        </a:xfrm>
      </p:grpSpPr>
      <p:sp>
        <p:nvSpPr>
          <p:cNvPr id="166" name="Google Shape;166;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7" name="Google Shape;167;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8" name="Google Shape;168;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9"/>
        <p:cNvGrpSpPr/>
        <p:nvPr/>
      </p:nvGrpSpPr>
      <p:grpSpPr>
        <a:xfrm>
          <a:off x="0" y="0"/>
          <a:ext cx="0" cy="0"/>
          <a:chOff x="0" y="0"/>
          <a:chExt cx="0" cy="0"/>
        </a:xfrm>
      </p:grpSpPr>
      <p:sp>
        <p:nvSpPr>
          <p:cNvPr id="170" name="Google Shape;170;p2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1" name="Google Shape;171;p2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72" name="Google Shape;172;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3" name="Google Shape;173;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4" name="Google Shape;17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5"/>
        <p:cNvGrpSpPr/>
        <p:nvPr/>
      </p:nvGrpSpPr>
      <p:grpSpPr>
        <a:xfrm>
          <a:off x="0" y="0"/>
          <a:ext cx="0" cy="0"/>
          <a:chOff x="0" y="0"/>
          <a:chExt cx="0" cy="0"/>
        </a:xfrm>
      </p:grpSpPr>
      <p:sp>
        <p:nvSpPr>
          <p:cNvPr id="176" name="Google Shape;176;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7" name="Google Shape;177;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8" name="Google Shape;178;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9" name="Google Shape;179;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0" name="Google Shape;18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1"/>
        <p:cNvGrpSpPr/>
        <p:nvPr/>
      </p:nvGrpSpPr>
      <p:grpSpPr>
        <a:xfrm>
          <a:off x="0" y="0"/>
          <a:ext cx="0" cy="0"/>
          <a:chOff x="0" y="0"/>
          <a:chExt cx="0" cy="0"/>
        </a:xfrm>
      </p:grpSpPr>
      <p:sp>
        <p:nvSpPr>
          <p:cNvPr id="182" name="Google Shape;182;p2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3" name="Google Shape;183;p2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84" name="Google Shape;184;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5" name="Google Shape;185;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6" name="Google Shape;18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87"/>
        <p:cNvGrpSpPr/>
        <p:nvPr/>
      </p:nvGrpSpPr>
      <p:grpSpPr>
        <a:xfrm>
          <a:off x="0" y="0"/>
          <a:ext cx="0" cy="0"/>
          <a:chOff x="0" y="0"/>
          <a:chExt cx="0" cy="0"/>
        </a:xfrm>
      </p:grpSpPr>
      <p:sp>
        <p:nvSpPr>
          <p:cNvPr id="188" name="Google Shape;188;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9" name="Google Shape;189;p3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0" name="Google Shape;190;p3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1" name="Google Shape;191;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2" name="Google Shape;192;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3" name="Google Shape;193;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94"/>
        <p:cNvGrpSpPr/>
        <p:nvPr/>
      </p:nvGrpSpPr>
      <p:grpSpPr>
        <a:xfrm>
          <a:off x="0" y="0"/>
          <a:ext cx="0" cy="0"/>
          <a:chOff x="0" y="0"/>
          <a:chExt cx="0" cy="0"/>
        </a:xfrm>
      </p:grpSpPr>
      <p:sp>
        <p:nvSpPr>
          <p:cNvPr id="195" name="Google Shape;195;p3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6" name="Google Shape;196;p3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97" name="Google Shape;197;p3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8" name="Google Shape;198;p3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99" name="Google Shape;199;p3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0" name="Google Shape;200;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1" name="Google Shape;201;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2" name="Google Shape;202;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3"/>
        <p:cNvGrpSpPr/>
        <p:nvPr/>
      </p:nvGrpSpPr>
      <p:grpSpPr>
        <a:xfrm>
          <a:off x="0" y="0"/>
          <a:ext cx="0" cy="0"/>
          <a:chOff x="0" y="0"/>
          <a:chExt cx="0" cy="0"/>
        </a:xfrm>
      </p:grpSpPr>
      <p:sp>
        <p:nvSpPr>
          <p:cNvPr id="204" name="Google Shape;204;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5" name="Google Shape;205;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
        <p:cNvGrpSpPr/>
        <p:nvPr/>
      </p:nvGrpSpPr>
      <p:grpSpPr>
        <a:xfrm>
          <a:off x="0" y="0"/>
          <a:ext cx="0" cy="0"/>
          <a:chOff x="0" y="0"/>
          <a:chExt cx="0" cy="0"/>
        </a:xfrm>
      </p:grpSpPr>
      <p:sp>
        <p:nvSpPr>
          <p:cNvPr id="26" name="Google Shape;26;p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8" name="Google Shape;2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08"/>
        <p:cNvGrpSpPr/>
        <p:nvPr/>
      </p:nvGrpSpPr>
      <p:grpSpPr>
        <a:xfrm>
          <a:off x="0" y="0"/>
          <a:ext cx="0" cy="0"/>
          <a:chOff x="0" y="0"/>
          <a:chExt cx="0" cy="0"/>
        </a:xfrm>
      </p:grpSpPr>
      <p:sp>
        <p:nvSpPr>
          <p:cNvPr id="209" name="Google Shape;209;p3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0" name="Google Shape;210;p3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11" name="Google Shape;211;p3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12" name="Google Shape;212;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3" name="Google Shape;213;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4" name="Google Shape;214;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15"/>
        <p:cNvGrpSpPr/>
        <p:nvPr/>
      </p:nvGrpSpPr>
      <p:grpSpPr>
        <a:xfrm>
          <a:off x="0" y="0"/>
          <a:ext cx="0" cy="0"/>
          <a:chOff x="0" y="0"/>
          <a:chExt cx="0" cy="0"/>
        </a:xfrm>
      </p:grpSpPr>
      <p:sp>
        <p:nvSpPr>
          <p:cNvPr id="216" name="Google Shape;216;p3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7" name="Google Shape;217;p34"/>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218" name="Google Shape;218;p3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19" name="Google Shape;219;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22"/>
        <p:cNvGrpSpPr/>
        <p:nvPr/>
      </p:nvGrpSpPr>
      <p:grpSpPr>
        <a:xfrm>
          <a:off x="0" y="0"/>
          <a:ext cx="0" cy="0"/>
          <a:chOff x="0" y="0"/>
          <a:chExt cx="0" cy="0"/>
        </a:xfrm>
      </p:grpSpPr>
      <p:sp>
        <p:nvSpPr>
          <p:cNvPr id="223" name="Google Shape;223;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4" name="Google Shape;224;p3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5" name="Google Shape;225;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6" name="Google Shape;226;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7" name="Google Shape;227;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28"/>
        <p:cNvGrpSpPr/>
        <p:nvPr/>
      </p:nvGrpSpPr>
      <p:grpSpPr>
        <a:xfrm>
          <a:off x="0" y="0"/>
          <a:ext cx="0" cy="0"/>
          <a:chOff x="0" y="0"/>
          <a:chExt cx="0" cy="0"/>
        </a:xfrm>
      </p:grpSpPr>
      <p:sp>
        <p:nvSpPr>
          <p:cNvPr id="229" name="Google Shape;229;p3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0" name="Google Shape;230;p3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1" name="Google Shape;231;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2" name="Google Shape;232;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3" name="Google Shape;233;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0"/>
        <p:cNvGrpSpPr/>
        <p:nvPr/>
      </p:nvGrpSpPr>
      <p:grpSpPr>
        <a:xfrm>
          <a:off x="0" y="0"/>
          <a:ext cx="0" cy="0"/>
          <a:chOff x="0" y="0"/>
          <a:chExt cx="0" cy="0"/>
        </a:xfrm>
      </p:grpSpPr>
      <p:sp>
        <p:nvSpPr>
          <p:cNvPr id="241" name="Google Shape;241;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2" name="Google Shape;242;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3" name="Google Shape;243;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4"/>
        <p:cNvGrpSpPr/>
        <p:nvPr/>
      </p:nvGrpSpPr>
      <p:grpSpPr>
        <a:xfrm>
          <a:off x="0" y="0"/>
          <a:ext cx="0" cy="0"/>
          <a:chOff x="0" y="0"/>
          <a:chExt cx="0" cy="0"/>
        </a:xfrm>
      </p:grpSpPr>
      <p:sp>
        <p:nvSpPr>
          <p:cNvPr id="245" name="Google Shape;245;p3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6" name="Google Shape;246;p3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7" name="Google Shape;247;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8" name="Google Shape;248;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9" name="Google Shape;249;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0"/>
        <p:cNvGrpSpPr/>
        <p:nvPr/>
      </p:nvGrpSpPr>
      <p:grpSpPr>
        <a:xfrm>
          <a:off x="0" y="0"/>
          <a:ext cx="0" cy="0"/>
          <a:chOff x="0" y="0"/>
          <a:chExt cx="0" cy="0"/>
        </a:xfrm>
      </p:grpSpPr>
      <p:sp>
        <p:nvSpPr>
          <p:cNvPr id="251" name="Google Shape;251;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2" name="Google Shape;252;p4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3" name="Google Shape;253;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4" name="Google Shape;254;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5" name="Google Shape;255;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6"/>
        <p:cNvGrpSpPr/>
        <p:nvPr/>
      </p:nvGrpSpPr>
      <p:grpSpPr>
        <a:xfrm>
          <a:off x="0" y="0"/>
          <a:ext cx="0" cy="0"/>
          <a:chOff x="0" y="0"/>
          <a:chExt cx="0" cy="0"/>
        </a:xfrm>
      </p:grpSpPr>
      <p:sp>
        <p:nvSpPr>
          <p:cNvPr id="257" name="Google Shape;257;p4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8" name="Google Shape;258;p4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59" name="Google Shape;259;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0" name="Google Shape;260;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1" name="Google Shape;261;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62"/>
        <p:cNvGrpSpPr/>
        <p:nvPr/>
      </p:nvGrpSpPr>
      <p:grpSpPr>
        <a:xfrm>
          <a:off x="0" y="0"/>
          <a:ext cx="0" cy="0"/>
          <a:chOff x="0" y="0"/>
          <a:chExt cx="0" cy="0"/>
        </a:xfrm>
      </p:grpSpPr>
      <p:sp>
        <p:nvSpPr>
          <p:cNvPr id="263" name="Google Shape;263;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4" name="Google Shape;264;p4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5" name="Google Shape;265;p4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6" name="Google Shape;266;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7" name="Google Shape;267;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8" name="Google Shape;268;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69"/>
        <p:cNvGrpSpPr/>
        <p:nvPr/>
      </p:nvGrpSpPr>
      <p:grpSpPr>
        <a:xfrm>
          <a:off x="0" y="0"/>
          <a:ext cx="0" cy="0"/>
          <a:chOff x="0" y="0"/>
          <a:chExt cx="0" cy="0"/>
        </a:xfrm>
      </p:grpSpPr>
      <p:sp>
        <p:nvSpPr>
          <p:cNvPr id="270" name="Google Shape;270;p4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1" name="Google Shape;271;p4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72" name="Google Shape;272;p4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3" name="Google Shape;273;p4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74" name="Google Shape;274;p4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5" name="Google Shape;275;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6" name="Google Shape;276;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7" name="Google Shape;277;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8"/>
        <p:cNvGrpSpPr/>
        <p:nvPr/>
      </p:nvGrpSpPr>
      <p:grpSpPr>
        <a:xfrm>
          <a:off x="0" y="0"/>
          <a:ext cx="0" cy="0"/>
          <a:chOff x="0" y="0"/>
          <a:chExt cx="0" cy="0"/>
        </a:xfrm>
      </p:grpSpPr>
      <p:sp>
        <p:nvSpPr>
          <p:cNvPr id="279" name="Google Shape;279;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0" name="Google Shape;280;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1" name="Google Shape;281;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2" name="Google Shape;282;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83"/>
        <p:cNvGrpSpPr/>
        <p:nvPr/>
      </p:nvGrpSpPr>
      <p:grpSpPr>
        <a:xfrm>
          <a:off x="0" y="0"/>
          <a:ext cx="0" cy="0"/>
          <a:chOff x="0" y="0"/>
          <a:chExt cx="0" cy="0"/>
        </a:xfrm>
      </p:grpSpPr>
      <p:sp>
        <p:nvSpPr>
          <p:cNvPr id="284" name="Google Shape;284;p4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5" name="Google Shape;285;p45"/>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86" name="Google Shape;286;p4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87" name="Google Shape;287;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8" name="Google Shape;288;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9" name="Google Shape;289;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90"/>
        <p:cNvGrpSpPr/>
        <p:nvPr/>
      </p:nvGrpSpPr>
      <p:grpSpPr>
        <a:xfrm>
          <a:off x="0" y="0"/>
          <a:ext cx="0" cy="0"/>
          <a:chOff x="0" y="0"/>
          <a:chExt cx="0" cy="0"/>
        </a:xfrm>
      </p:grpSpPr>
      <p:sp>
        <p:nvSpPr>
          <p:cNvPr id="291" name="Google Shape;291;p4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2" name="Google Shape;292;p46"/>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293" name="Google Shape;293;p4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94" name="Google Shape;294;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5" name="Google Shape;295;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6" name="Google Shape;296;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97"/>
        <p:cNvGrpSpPr/>
        <p:nvPr/>
      </p:nvGrpSpPr>
      <p:grpSpPr>
        <a:xfrm>
          <a:off x="0" y="0"/>
          <a:ext cx="0" cy="0"/>
          <a:chOff x="0" y="0"/>
          <a:chExt cx="0" cy="0"/>
        </a:xfrm>
      </p:grpSpPr>
      <p:sp>
        <p:nvSpPr>
          <p:cNvPr id="298" name="Google Shape;298;p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9" name="Google Shape;299;p4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0" name="Google Shape;300;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1" name="Google Shape;301;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2" name="Google Shape;302;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03"/>
        <p:cNvGrpSpPr/>
        <p:nvPr/>
      </p:nvGrpSpPr>
      <p:grpSpPr>
        <a:xfrm>
          <a:off x="0" y="0"/>
          <a:ext cx="0" cy="0"/>
          <a:chOff x="0" y="0"/>
          <a:chExt cx="0" cy="0"/>
        </a:xfrm>
      </p:grpSpPr>
      <p:sp>
        <p:nvSpPr>
          <p:cNvPr id="304" name="Google Shape;304;p4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5" name="Google Shape;305;p4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6" name="Google Shape;306;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7" name="Google Shape;307;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8" name="Google Shape;308;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EAE8E8"/>
            </a:gs>
            <a:gs pos="50000">
              <a:srgbClr val="E3E1E1"/>
            </a:gs>
            <a:gs pos="100000">
              <a:srgbClr val="BBB9B9"/>
            </a:gs>
          </a:gsLst>
          <a:lin ang="5400000" scaled="0"/>
        </a:gra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6" name="Google Shape;86;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7" name="Google Shape;87;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8" name="Google Shape;88;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9" name="Google Shape;89;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9"/>
        <p:cNvGrpSpPr/>
        <p:nvPr/>
      </p:nvGrpSpPr>
      <p:grpSpPr>
        <a:xfrm>
          <a:off x="0" y="0"/>
          <a:ext cx="0" cy="0"/>
          <a:chOff x="0" y="0"/>
          <a:chExt cx="0" cy="0"/>
        </a:xfrm>
      </p:grpSpPr>
      <p:sp>
        <p:nvSpPr>
          <p:cNvPr id="160" name="Google Shape;16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1" name="Google Shape;161;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2" name="Google Shape;16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3" name="Google Shape;16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4" name="Google Shape;16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4"/>
        <p:cNvGrpSpPr/>
        <p:nvPr/>
      </p:nvGrpSpPr>
      <p:grpSpPr>
        <a:xfrm>
          <a:off x="0" y="0"/>
          <a:ext cx="0" cy="0"/>
          <a:chOff x="0" y="0"/>
          <a:chExt cx="0" cy="0"/>
        </a:xfrm>
      </p:grpSpPr>
      <p:sp>
        <p:nvSpPr>
          <p:cNvPr id="235" name="Google Shape;235;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6" name="Google Shape;236;p3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37" name="Google Shape;237;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8" name="Google Shape;238;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9" name="Google Shape;239;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8.jpg"/><Relationship Id="rId5" Type="http://schemas.openxmlformats.org/officeDocument/2006/relationships/image" Target="../media/image17.jpg"/><Relationship Id="rId4" Type="http://schemas.microsoft.com/office/2007/relationships/hdphoto" Target="../media/hdphoto6.wdp"/></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0.jpg"/><Relationship Id="rId4" Type="http://schemas.microsoft.com/office/2007/relationships/hdphoto" Target="../media/hdphoto7.wdp"/></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2.jpg"/><Relationship Id="rId4" Type="http://schemas.microsoft.com/office/2007/relationships/hdphoto" Target="../media/hdphoto8.wdp"/></Relationships>
</file>

<file path=ppt/slides/_rels/slide14.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3.xml"/><Relationship Id="rId5" Type="http://schemas.openxmlformats.org/officeDocument/2006/relationships/image" Target="../media/image8.png"/><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4.xml"/><Relationship Id="rId4" Type="http://schemas.microsoft.com/office/2007/relationships/hdphoto" Target="../media/hdphoto4.wdp"/></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34.xml"/><Relationship Id="rId6" Type="http://schemas.microsoft.com/office/2007/relationships/hdphoto" Target="../media/hdphoto5.wdp"/><Relationship Id="rId5" Type="http://schemas.openxmlformats.org/officeDocument/2006/relationships/image" Target="../media/image13.png"/><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 name="Picture 2">
            <a:extLst>
              <a:ext uri="{FF2B5EF4-FFF2-40B4-BE49-F238E27FC236}">
                <a16:creationId xmlns:a16="http://schemas.microsoft.com/office/drawing/2014/main" id="{AB27F499-16F9-49AC-8189-4F0502D5F02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bright="-20000"/>
                    </a14:imgEffect>
                  </a14:imgLayer>
                </a14:imgProps>
              </a:ext>
            </a:extLst>
          </a:blip>
          <a:stretch>
            <a:fillRect/>
          </a:stretch>
        </p:blipFill>
        <p:spPr>
          <a:xfrm>
            <a:off x="-14068" y="0"/>
            <a:ext cx="12252960" cy="6858000"/>
          </a:xfrm>
          <a:prstGeom prst="rect">
            <a:avLst/>
          </a:prstGeom>
          <a:effectLst/>
        </p:spPr>
      </p:pic>
      <p:sp>
        <p:nvSpPr>
          <p:cNvPr id="5" name="TextBox 4">
            <a:extLst>
              <a:ext uri="{FF2B5EF4-FFF2-40B4-BE49-F238E27FC236}">
                <a16:creationId xmlns:a16="http://schemas.microsoft.com/office/drawing/2014/main" id="{3C7E9E95-6E72-49AB-9829-FA36F392573B}"/>
              </a:ext>
            </a:extLst>
          </p:cNvPr>
          <p:cNvSpPr txBox="1"/>
          <p:nvPr/>
        </p:nvSpPr>
        <p:spPr>
          <a:xfrm>
            <a:off x="2036227" y="1016835"/>
            <a:ext cx="8484383" cy="584775"/>
          </a:xfrm>
          <a:prstGeom prst="rect">
            <a:avLst/>
          </a:prstGeom>
          <a:noFill/>
        </p:spPr>
        <p:txBody>
          <a:bodyPr wrap="square" rtlCol="0">
            <a:spAutoFit/>
          </a:bodyPr>
          <a:lstStyle/>
          <a:p>
            <a:r>
              <a:rPr lang="en-US" sz="3200" dirty="0">
                <a:solidFill>
                  <a:schemeClr val="bg1"/>
                </a:solidFill>
                <a:latin typeface="Times New Roman" panose="02020603050405020304" pitchFamily="18" charset="0"/>
                <a:cs typeface="Times New Roman" panose="02020603050405020304" pitchFamily="18" charset="0"/>
              </a:rPr>
              <a:t>Ahsanullah University of Science and Technology</a:t>
            </a:r>
          </a:p>
        </p:txBody>
      </p:sp>
      <p:pic>
        <p:nvPicPr>
          <p:cNvPr id="7" name="Picture 6">
            <a:extLst>
              <a:ext uri="{FF2B5EF4-FFF2-40B4-BE49-F238E27FC236}">
                <a16:creationId xmlns:a16="http://schemas.microsoft.com/office/drawing/2014/main" id="{0D8A94BF-0A57-4884-AB3D-8F5342CE623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559" b="96353" l="2963" r="95556">
                        <a14:foregroundMark x1="31481" y1="35258" x2="31481" y2="35258"/>
                        <a14:foregroundMark x1="31481" y1="35258" x2="35185" y2="24620"/>
                        <a14:foregroundMark x1="32222" y1="36778" x2="92963" y2="6383"/>
                      </a14:backgroundRemoval>
                    </a14:imgEffect>
                  </a14:imgLayer>
                </a14:imgProps>
              </a:ext>
            </a:extLst>
          </a:blip>
          <a:stretch>
            <a:fillRect/>
          </a:stretch>
        </p:blipFill>
        <p:spPr>
          <a:xfrm>
            <a:off x="5729096" y="135968"/>
            <a:ext cx="733808" cy="883460"/>
          </a:xfrm>
          <a:prstGeom prst="rect">
            <a:avLst/>
          </a:prstGeom>
        </p:spPr>
      </p:pic>
      <p:sp>
        <p:nvSpPr>
          <p:cNvPr id="8" name="TextBox 7">
            <a:extLst>
              <a:ext uri="{FF2B5EF4-FFF2-40B4-BE49-F238E27FC236}">
                <a16:creationId xmlns:a16="http://schemas.microsoft.com/office/drawing/2014/main" id="{4D95267D-83BB-4D82-8F22-D094B78CAC3A}"/>
              </a:ext>
            </a:extLst>
          </p:cNvPr>
          <p:cNvSpPr txBox="1"/>
          <p:nvPr/>
        </p:nvSpPr>
        <p:spPr>
          <a:xfrm>
            <a:off x="3084218" y="1676975"/>
            <a:ext cx="6388399" cy="461665"/>
          </a:xfrm>
          <a:prstGeom prst="rect">
            <a:avLst/>
          </a:prstGeom>
          <a:noFill/>
        </p:spPr>
        <p:txBody>
          <a:bodyPr wrap="square" rtlCol="0">
            <a:spAutoFit/>
          </a:bodyPr>
          <a:lstStyle/>
          <a:p>
            <a:r>
              <a:rPr lang="en-US" sz="2400" u="sng" dirty="0">
                <a:solidFill>
                  <a:schemeClr val="bg1"/>
                </a:solidFill>
                <a:latin typeface="Times New Roman" panose="02020603050405020304" pitchFamily="18" charset="0"/>
                <a:cs typeface="Times New Roman" panose="02020603050405020304" pitchFamily="18" charset="0"/>
              </a:rPr>
              <a:t>Department of Computer Science &amp; Engineering </a:t>
            </a:r>
          </a:p>
        </p:txBody>
      </p:sp>
      <p:sp>
        <p:nvSpPr>
          <p:cNvPr id="9" name="TextBox 8">
            <a:extLst>
              <a:ext uri="{FF2B5EF4-FFF2-40B4-BE49-F238E27FC236}">
                <a16:creationId xmlns:a16="http://schemas.microsoft.com/office/drawing/2014/main" id="{F2AC30A4-09B8-427D-817C-3DA433608ECD}"/>
              </a:ext>
            </a:extLst>
          </p:cNvPr>
          <p:cNvSpPr txBox="1"/>
          <p:nvPr/>
        </p:nvSpPr>
        <p:spPr>
          <a:xfrm>
            <a:off x="2601752" y="2384311"/>
            <a:ext cx="7353330" cy="1785104"/>
          </a:xfrm>
          <a:prstGeom prst="rect">
            <a:avLst/>
          </a:prstGeom>
          <a:noFill/>
        </p:spPr>
        <p:txBody>
          <a:bodyPr wrap="square" rtlCol="0">
            <a:spAutoFit/>
          </a:bodyPr>
          <a:lstStyle/>
          <a:p>
            <a:r>
              <a:rPr lang="en-US" sz="2200" dirty="0">
                <a:solidFill>
                  <a:schemeClr val="bg1"/>
                </a:solidFill>
                <a:latin typeface="Times New Roman" panose="02020603050405020304" pitchFamily="18" charset="0"/>
                <a:cs typeface="Times New Roman" panose="02020603050405020304" pitchFamily="18" charset="0"/>
              </a:rPr>
              <a:t>Course No		:  1108</a:t>
            </a:r>
          </a:p>
          <a:p>
            <a:r>
              <a:rPr lang="en-US" sz="2200" dirty="0">
                <a:solidFill>
                  <a:schemeClr val="bg1"/>
                </a:solidFill>
                <a:latin typeface="Times New Roman" panose="02020603050405020304" pitchFamily="18" charset="0"/>
                <a:cs typeface="Times New Roman" panose="02020603050405020304" pitchFamily="18" charset="0"/>
              </a:rPr>
              <a:t>Course Title		:  Introduction to Computer Systems</a:t>
            </a:r>
          </a:p>
          <a:p>
            <a:r>
              <a:rPr lang="en-US" sz="2200" dirty="0">
                <a:solidFill>
                  <a:schemeClr val="bg1"/>
                </a:solidFill>
                <a:latin typeface="Times New Roman" panose="02020603050405020304" pitchFamily="18" charset="0"/>
                <a:cs typeface="Times New Roman" panose="02020603050405020304" pitchFamily="18" charset="0"/>
              </a:rPr>
              <a:t>Assignment No		:  05</a:t>
            </a:r>
          </a:p>
          <a:p>
            <a:r>
              <a:rPr lang="en-US" sz="2200" dirty="0">
                <a:solidFill>
                  <a:schemeClr val="bg1"/>
                </a:solidFill>
                <a:latin typeface="Times New Roman" panose="02020603050405020304" pitchFamily="18" charset="0"/>
                <a:cs typeface="Times New Roman" panose="02020603050405020304" pitchFamily="18" charset="0"/>
              </a:rPr>
              <a:t>Assignment Name	:  PowerPoint Presentation</a:t>
            </a:r>
          </a:p>
          <a:p>
            <a:r>
              <a:rPr lang="en-US" sz="2200" dirty="0">
                <a:solidFill>
                  <a:schemeClr val="bg1"/>
                </a:solidFill>
                <a:latin typeface="Times New Roman" panose="02020603050405020304" pitchFamily="18" charset="0"/>
                <a:cs typeface="Times New Roman" panose="02020603050405020304" pitchFamily="18" charset="0"/>
              </a:rPr>
              <a:t>Date of Submission	:  23-02-2021</a:t>
            </a:r>
          </a:p>
        </p:txBody>
      </p:sp>
      <p:sp>
        <p:nvSpPr>
          <p:cNvPr id="10" name="TextBox 9">
            <a:extLst>
              <a:ext uri="{FF2B5EF4-FFF2-40B4-BE49-F238E27FC236}">
                <a16:creationId xmlns:a16="http://schemas.microsoft.com/office/drawing/2014/main" id="{44976917-603B-4A49-9CF0-5A1BC45363F1}"/>
              </a:ext>
            </a:extLst>
          </p:cNvPr>
          <p:cNvSpPr txBox="1"/>
          <p:nvPr/>
        </p:nvSpPr>
        <p:spPr>
          <a:xfrm>
            <a:off x="50191" y="4955113"/>
            <a:ext cx="6131145" cy="1631216"/>
          </a:xfrm>
          <a:prstGeom prst="rect">
            <a:avLst/>
          </a:prstGeom>
          <a:noFill/>
        </p:spPr>
        <p:txBody>
          <a:bodyPr wrap="square" rtlCol="0">
            <a:spAutoFit/>
          </a:bodyPr>
          <a:lstStyle/>
          <a:p>
            <a:r>
              <a:rPr lang="en-US" sz="2000" dirty="0">
                <a:solidFill>
                  <a:schemeClr val="bg1"/>
                </a:solidFill>
                <a:latin typeface="Times New Roman" panose="02020603050405020304" pitchFamily="18" charset="0"/>
                <a:cs typeface="Times New Roman" panose="02020603050405020304" pitchFamily="18" charset="0"/>
              </a:rPr>
              <a:t>Submitted to : Mr. A.K.M. Amanat Ullah, </a:t>
            </a:r>
          </a:p>
          <a:p>
            <a:r>
              <a:rPr lang="en-US" sz="2000" dirty="0">
                <a:solidFill>
                  <a:schemeClr val="bg1"/>
                </a:solidFill>
                <a:latin typeface="Times New Roman" panose="02020603050405020304" pitchFamily="18" charset="0"/>
                <a:cs typeface="Times New Roman" panose="02020603050405020304" pitchFamily="18" charset="0"/>
              </a:rPr>
              <a:t>                       Lecturer, AUST</a:t>
            </a:r>
          </a:p>
          <a:p>
            <a:r>
              <a:rPr lang="en-US" sz="2000" dirty="0">
                <a:solidFill>
                  <a:schemeClr val="bg1"/>
                </a:solidFill>
                <a:latin typeface="Times New Roman" panose="02020603050405020304" pitchFamily="18" charset="0"/>
                <a:cs typeface="Times New Roman" panose="02020603050405020304" pitchFamily="18" charset="0"/>
              </a:rPr>
              <a:t>                       &amp;</a:t>
            </a:r>
          </a:p>
          <a:p>
            <a:r>
              <a:rPr lang="en-US" sz="2000" dirty="0">
                <a:solidFill>
                  <a:schemeClr val="bg1"/>
                </a:solidFill>
                <a:effectLst/>
                <a:latin typeface="Times New Roman" panose="02020603050405020304" pitchFamily="18" charset="0"/>
                <a:ea typeface="Cambria" panose="02040503050406030204" pitchFamily="18" charset="0"/>
                <a:cs typeface="Times New Roman" panose="02020603050405020304" pitchFamily="18" charset="0"/>
              </a:rPr>
              <a:t>                       Mr. Mir Tafseer Nayeem, </a:t>
            </a:r>
            <a:endParaRPr lang="en-US" sz="2000" dirty="0">
              <a:solidFill>
                <a:schemeClr val="bg1"/>
              </a:solidFill>
              <a:latin typeface="Times New Roman" panose="02020603050405020304" pitchFamily="18" charset="0"/>
              <a:ea typeface="Cambria" panose="02040503050406030204" pitchFamily="18" charset="0"/>
              <a:cs typeface="Times New Roman" panose="02020603050405020304" pitchFamily="18" charset="0"/>
            </a:endParaRPr>
          </a:p>
          <a:p>
            <a:r>
              <a:rPr lang="en-US" sz="2000" dirty="0">
                <a:solidFill>
                  <a:schemeClr val="bg1"/>
                </a:solidFill>
                <a:effectLst/>
                <a:latin typeface="Times New Roman" panose="02020603050405020304" pitchFamily="18" charset="0"/>
                <a:ea typeface="Cambria" panose="02040503050406030204" pitchFamily="18" charset="0"/>
                <a:cs typeface="Times New Roman" panose="02020603050405020304" pitchFamily="18" charset="0"/>
              </a:rPr>
              <a:t>                       Assistant Professor, AUST</a:t>
            </a:r>
            <a:endPar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05552A05-219F-499B-9F7B-31B29A917E56}"/>
              </a:ext>
            </a:extLst>
          </p:cNvPr>
          <p:cNvSpPr txBox="1"/>
          <p:nvPr/>
        </p:nvSpPr>
        <p:spPr>
          <a:xfrm>
            <a:off x="6181336" y="4958110"/>
            <a:ext cx="6045809" cy="1631216"/>
          </a:xfrm>
          <a:prstGeom prst="rect">
            <a:avLst/>
          </a:prstGeom>
          <a:noFill/>
        </p:spPr>
        <p:txBody>
          <a:bodyPr wrap="square" rtlCol="0">
            <a:spAutoFit/>
          </a:bodyPr>
          <a:lstStyle/>
          <a:p>
            <a:r>
              <a:rPr lang="en-US" sz="2000" dirty="0">
                <a:solidFill>
                  <a:schemeClr val="bg1"/>
                </a:solidFill>
                <a:latin typeface="Times New Roman" panose="02020603050405020304" pitchFamily="18" charset="0"/>
                <a:cs typeface="Times New Roman" panose="02020603050405020304" pitchFamily="18" charset="0"/>
              </a:rPr>
              <a:t>Submitted by : </a:t>
            </a:r>
            <a:r>
              <a:rPr lang="en-US" sz="2000" dirty="0">
                <a:solidFill>
                  <a:schemeClr val="bg1"/>
                </a:solidFill>
                <a:latin typeface="Times New Roman" panose="02020603050405020304" pitchFamily="18" charset="0"/>
                <a:ea typeface="Times New Roman"/>
                <a:cs typeface="Times New Roman" panose="02020603050405020304" pitchFamily="18" charset="0"/>
                <a:sym typeface="Times New Roman"/>
              </a:rPr>
              <a:t>Md. </a:t>
            </a:r>
            <a:r>
              <a:rPr lang="en-US" sz="2000" dirty="0" err="1">
                <a:solidFill>
                  <a:schemeClr val="bg1"/>
                </a:solidFill>
                <a:latin typeface="Times New Roman" panose="02020603050405020304" pitchFamily="18" charset="0"/>
                <a:ea typeface="Times New Roman"/>
                <a:cs typeface="Times New Roman" panose="02020603050405020304" pitchFamily="18" charset="0"/>
                <a:sym typeface="Times New Roman"/>
              </a:rPr>
              <a:t>Shaikat</a:t>
            </a:r>
            <a:r>
              <a:rPr lang="en-US" sz="2000" dirty="0">
                <a:solidFill>
                  <a:schemeClr val="bg1"/>
                </a:solidFill>
                <a:latin typeface="Times New Roman" panose="02020603050405020304" pitchFamily="18" charset="0"/>
                <a:ea typeface="Times New Roman"/>
                <a:cs typeface="Times New Roman" panose="02020603050405020304" pitchFamily="18" charset="0"/>
                <a:sym typeface="Times New Roman"/>
              </a:rPr>
              <a:t> Ahmed           ( 200104124 )</a:t>
            </a:r>
          </a:p>
          <a:p>
            <a:r>
              <a:rPr lang="en-US" sz="2000" dirty="0">
                <a:solidFill>
                  <a:schemeClr val="bg1"/>
                </a:solidFill>
                <a:latin typeface="Times New Roman" panose="02020603050405020304" pitchFamily="18" charset="0"/>
                <a:ea typeface="Times New Roman"/>
                <a:cs typeface="Times New Roman" panose="02020603050405020304" pitchFamily="18" charset="0"/>
                <a:sym typeface="Times New Roman"/>
              </a:rPr>
              <a:t>                        Arman Hasan Mahy           ( 200104110 )</a:t>
            </a:r>
          </a:p>
          <a:p>
            <a:r>
              <a:rPr lang="en-US" sz="2000" dirty="0">
                <a:solidFill>
                  <a:schemeClr val="bg1"/>
                </a:solidFill>
                <a:latin typeface="Times New Roman" panose="02020603050405020304" pitchFamily="18" charset="0"/>
                <a:ea typeface="Times New Roman"/>
                <a:cs typeface="Times New Roman" panose="02020603050405020304" pitchFamily="18" charset="0"/>
                <a:sym typeface="Times New Roman"/>
              </a:rPr>
              <a:t>                        Shuvashis Sarker Shuvo     ( 200104116 )</a:t>
            </a:r>
          </a:p>
          <a:p>
            <a:r>
              <a:rPr lang="en-US" sz="2000" dirty="0">
                <a:solidFill>
                  <a:schemeClr val="bg1"/>
                </a:solidFill>
                <a:latin typeface="Times New Roman" panose="02020603050405020304" pitchFamily="18" charset="0"/>
                <a:ea typeface="Times New Roman"/>
                <a:cs typeface="Times New Roman" panose="02020603050405020304" pitchFamily="18" charset="0"/>
                <a:sym typeface="Times New Roman"/>
              </a:rPr>
              <a:t>                        Mohammad Rabbu             ( 200104109 )</a:t>
            </a:r>
          </a:p>
          <a:p>
            <a:r>
              <a:rPr lang="en-US" sz="2000" dirty="0">
                <a:solidFill>
                  <a:schemeClr val="bg1"/>
                </a:solidFill>
                <a:latin typeface="Times New Roman" panose="02020603050405020304" pitchFamily="18" charset="0"/>
                <a:ea typeface="Times New Roman"/>
                <a:cs typeface="Times New Roman" panose="02020603050405020304" pitchFamily="18" charset="0"/>
                <a:sym typeface="Times New Roman"/>
              </a:rPr>
              <a:t>                        Shamim Rahim </a:t>
            </a:r>
            <a:r>
              <a:rPr lang="en-US" sz="2000" dirty="0" err="1">
                <a:solidFill>
                  <a:schemeClr val="bg1"/>
                </a:solidFill>
                <a:latin typeface="Times New Roman" panose="02020603050405020304" pitchFamily="18" charset="0"/>
                <a:ea typeface="Times New Roman"/>
                <a:cs typeface="Times New Roman" panose="02020603050405020304" pitchFamily="18" charset="0"/>
                <a:sym typeface="Times New Roman"/>
              </a:rPr>
              <a:t>Refat</a:t>
            </a:r>
            <a:r>
              <a:rPr lang="en-US" sz="2000">
                <a:solidFill>
                  <a:schemeClr val="bg1"/>
                </a:solidFill>
                <a:latin typeface="Times New Roman" panose="02020603050405020304" pitchFamily="18" charset="0"/>
                <a:ea typeface="Times New Roman"/>
                <a:cs typeface="Times New Roman" panose="02020603050405020304" pitchFamily="18" charset="0"/>
                <a:sym typeface="Times New Roman"/>
              </a:rPr>
              <a:t>         ( </a:t>
            </a:r>
            <a:r>
              <a:rPr lang="en-US" sz="2000" dirty="0">
                <a:solidFill>
                  <a:schemeClr val="bg1"/>
                </a:solidFill>
                <a:latin typeface="Times New Roman" panose="02020603050405020304" pitchFamily="18" charset="0"/>
                <a:ea typeface="Times New Roman"/>
                <a:cs typeface="Times New Roman" panose="02020603050405020304" pitchFamily="18" charset="0"/>
                <a:sym typeface="Times New Roman"/>
              </a:rPr>
              <a:t>200104125 )</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pic>
        <p:nvPicPr>
          <p:cNvPr id="5" name="Picture 4">
            <a:extLst>
              <a:ext uri="{FF2B5EF4-FFF2-40B4-BE49-F238E27FC236}">
                <a16:creationId xmlns:a16="http://schemas.microsoft.com/office/drawing/2014/main" id="{DCA2A5F1-4632-4C55-BC3A-21C39656BC54}"/>
              </a:ext>
            </a:extLst>
          </p:cNvPr>
          <p:cNvPicPr>
            <a:picLocks noChangeAspect="1"/>
          </p:cNvPicPr>
          <p:nvPr/>
        </p:nvPicPr>
        <p:blipFill rotWithShape="1">
          <a:blip r:embed="rId3"/>
          <a:srcRect l="-1" r="29582"/>
          <a:stretch/>
        </p:blipFill>
        <p:spPr>
          <a:xfrm>
            <a:off x="6258399" y="14900"/>
            <a:ext cx="5943600" cy="6858000"/>
          </a:xfrm>
          <a:prstGeom prst="rect">
            <a:avLst/>
          </a:prstGeom>
        </p:spPr>
      </p:pic>
      <p:pic>
        <p:nvPicPr>
          <p:cNvPr id="369" name="Google Shape;369;p58"/>
          <p:cNvPicPr preferRelativeResize="0"/>
          <p:nvPr/>
        </p:nvPicPr>
        <p:blipFill>
          <a:blip r:embed="rId4">
            <a:alphaModFix/>
          </a:blip>
          <a:stretch>
            <a:fillRect/>
          </a:stretch>
        </p:blipFill>
        <p:spPr>
          <a:xfrm>
            <a:off x="0" y="0"/>
            <a:ext cx="6258400" cy="6858001"/>
          </a:xfrm>
          <a:prstGeom prst="rect">
            <a:avLst/>
          </a:prstGeom>
          <a:noFill/>
          <a:ln>
            <a:noFill/>
          </a:ln>
        </p:spPr>
      </p:pic>
      <p:sp>
        <p:nvSpPr>
          <p:cNvPr id="370" name="Google Shape;370;p58"/>
          <p:cNvSpPr txBox="1"/>
          <p:nvPr/>
        </p:nvSpPr>
        <p:spPr>
          <a:xfrm>
            <a:off x="6744300" y="1482100"/>
            <a:ext cx="5115300" cy="54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dirty="0">
                <a:solidFill>
                  <a:schemeClr val="bg1"/>
                </a:solidFill>
                <a:latin typeface="Times New Roman"/>
                <a:ea typeface="Times New Roman"/>
                <a:cs typeface="Times New Roman"/>
                <a:sym typeface="Times New Roman"/>
              </a:rPr>
              <a:t>CHALLENGES</a:t>
            </a:r>
            <a:endParaRPr sz="3400" dirty="0">
              <a:solidFill>
                <a:schemeClr val="bg1"/>
              </a:solidFill>
              <a:latin typeface="Times New Roman"/>
              <a:ea typeface="Times New Roman"/>
              <a:cs typeface="Times New Roman"/>
              <a:sym typeface="Times New Roman"/>
            </a:endParaRPr>
          </a:p>
          <a:p>
            <a:pPr marL="0" lvl="0" indent="0" algn="l" rtl="0">
              <a:spcBef>
                <a:spcPts val="0"/>
              </a:spcBef>
              <a:spcAft>
                <a:spcPts val="0"/>
              </a:spcAft>
              <a:buNone/>
            </a:pPr>
            <a:endParaRPr sz="3400" dirty="0">
              <a:solidFill>
                <a:schemeClr val="bg1"/>
              </a:solidFill>
              <a:latin typeface="Times New Roman"/>
              <a:ea typeface="Times New Roman"/>
              <a:cs typeface="Times New Roman"/>
              <a:sym typeface="Times New Roman"/>
            </a:endParaRPr>
          </a:p>
          <a:p>
            <a:pPr marL="457200" lvl="0" indent="-457200" algn="l" rtl="0">
              <a:spcBef>
                <a:spcPts val="0"/>
              </a:spcBef>
              <a:spcAft>
                <a:spcPts val="0"/>
              </a:spcAft>
              <a:buClr>
                <a:schemeClr val="bg1"/>
              </a:buClr>
              <a:buSzPts val="3600"/>
              <a:buFont typeface="Times New Roman"/>
              <a:buChar char="❏"/>
            </a:pPr>
            <a:r>
              <a:rPr lang="en-US" sz="3200" dirty="0">
                <a:solidFill>
                  <a:schemeClr val="bg1"/>
                </a:solidFill>
                <a:latin typeface="Times New Roman"/>
                <a:ea typeface="Times New Roman"/>
                <a:cs typeface="Times New Roman"/>
                <a:sym typeface="Times New Roman"/>
              </a:rPr>
              <a:t>Computing Power</a:t>
            </a:r>
            <a:endParaRPr sz="3200" dirty="0">
              <a:solidFill>
                <a:schemeClr val="bg1"/>
              </a:solidFill>
              <a:latin typeface="Times New Roman"/>
              <a:ea typeface="Times New Roman"/>
              <a:cs typeface="Times New Roman"/>
              <a:sym typeface="Times New Roman"/>
            </a:endParaRPr>
          </a:p>
          <a:p>
            <a:pPr marL="457200" lvl="0" indent="-457200" algn="l" rtl="0">
              <a:spcBef>
                <a:spcPts val="0"/>
              </a:spcBef>
              <a:spcAft>
                <a:spcPts val="0"/>
              </a:spcAft>
              <a:buClr>
                <a:schemeClr val="bg1"/>
              </a:buClr>
              <a:buSzPts val="3600"/>
              <a:buFont typeface="Times New Roman"/>
              <a:buChar char="❏"/>
            </a:pPr>
            <a:r>
              <a:rPr lang="en-US" sz="3200" dirty="0">
                <a:solidFill>
                  <a:schemeClr val="bg1"/>
                </a:solidFill>
                <a:latin typeface="Times New Roman"/>
                <a:ea typeface="Times New Roman"/>
                <a:cs typeface="Times New Roman"/>
                <a:sym typeface="Times New Roman"/>
              </a:rPr>
              <a:t>Knowledge</a:t>
            </a:r>
            <a:endParaRPr sz="3200" dirty="0">
              <a:solidFill>
                <a:schemeClr val="bg1"/>
              </a:solidFill>
              <a:latin typeface="Times New Roman"/>
              <a:ea typeface="Times New Roman"/>
              <a:cs typeface="Times New Roman"/>
              <a:sym typeface="Times New Roman"/>
            </a:endParaRPr>
          </a:p>
          <a:p>
            <a:pPr marL="457200" lvl="0" indent="-457200" algn="l" rtl="0">
              <a:spcBef>
                <a:spcPts val="0"/>
              </a:spcBef>
              <a:spcAft>
                <a:spcPts val="0"/>
              </a:spcAft>
              <a:buClr>
                <a:schemeClr val="bg1"/>
              </a:buClr>
              <a:buSzPts val="3600"/>
              <a:buFont typeface="Times New Roman"/>
              <a:buChar char="❏"/>
            </a:pPr>
            <a:r>
              <a:rPr lang="en-US" sz="3200" dirty="0">
                <a:solidFill>
                  <a:schemeClr val="bg1"/>
                </a:solidFill>
                <a:latin typeface="Times New Roman"/>
                <a:ea typeface="Times New Roman"/>
                <a:cs typeface="Times New Roman"/>
                <a:sym typeface="Times New Roman"/>
              </a:rPr>
              <a:t>Data &amp; Bias</a:t>
            </a:r>
          </a:p>
          <a:p>
            <a:pPr marL="457200" lvl="0" indent="-457200" algn="l" rtl="0">
              <a:spcBef>
                <a:spcPts val="0"/>
              </a:spcBef>
              <a:spcAft>
                <a:spcPts val="0"/>
              </a:spcAft>
              <a:buClr>
                <a:schemeClr val="bg1"/>
              </a:buClr>
              <a:buSzPts val="3600"/>
              <a:buFont typeface="Times New Roman"/>
              <a:buChar char="❏"/>
            </a:pPr>
            <a:r>
              <a:rPr lang="en-US" sz="3200">
                <a:solidFill>
                  <a:schemeClr val="bg1"/>
                </a:solidFill>
                <a:latin typeface="Times New Roman"/>
                <a:ea typeface="Times New Roman"/>
                <a:cs typeface="Times New Roman"/>
                <a:sym typeface="Times New Roman"/>
              </a:rPr>
              <a:t>Data Security </a:t>
            </a:r>
            <a:endParaRPr sz="3200" dirty="0">
              <a:solidFill>
                <a:schemeClr val="bg1"/>
              </a:solidFill>
              <a:latin typeface="Times New Roman"/>
              <a:ea typeface="Times New Roman"/>
              <a:cs typeface="Times New Roman"/>
              <a:sym typeface="Times New Roman"/>
            </a:endParaRPr>
          </a:p>
          <a:p>
            <a:pPr marL="0" lvl="0" indent="0" algn="l" rtl="0">
              <a:spcBef>
                <a:spcPts val="0"/>
              </a:spcBef>
              <a:spcAft>
                <a:spcPts val="0"/>
              </a:spcAft>
              <a:buNone/>
            </a:pPr>
            <a:endParaRPr sz="3400" dirty="0">
              <a:solidFill>
                <a:schemeClr val="bg1"/>
              </a:solidFill>
              <a:latin typeface="Times New Roman"/>
              <a:ea typeface="Times New Roman"/>
              <a:cs typeface="Times New Roman"/>
              <a:sym typeface="Times New Roman"/>
            </a:endParaRPr>
          </a:p>
        </p:txBody>
      </p:sp>
      <p:sp>
        <p:nvSpPr>
          <p:cNvPr id="7" name="TextBox 6">
            <a:extLst>
              <a:ext uri="{FF2B5EF4-FFF2-40B4-BE49-F238E27FC236}">
                <a16:creationId xmlns:a16="http://schemas.microsoft.com/office/drawing/2014/main" id="{41F267A8-C8B8-4C40-AE86-989674D530C5}"/>
              </a:ext>
            </a:extLst>
          </p:cNvPr>
          <p:cNvSpPr txBox="1"/>
          <p:nvPr/>
        </p:nvSpPr>
        <p:spPr>
          <a:xfrm>
            <a:off x="11465173" y="6513342"/>
            <a:ext cx="773723" cy="369332"/>
          </a:xfrm>
          <a:prstGeom prst="rect">
            <a:avLst/>
          </a:prstGeom>
          <a:noFill/>
        </p:spPr>
        <p:txBody>
          <a:bodyPr wrap="square" rtlCol="0">
            <a:spAutoFit/>
          </a:bodyPr>
          <a:lstStyle/>
          <a:p>
            <a:pPr algn="ctr"/>
            <a:r>
              <a:rPr lang="en-US" sz="1800" b="1" dirty="0">
                <a:solidFill>
                  <a:schemeClr val="bg1"/>
                </a:solidFill>
                <a:latin typeface="Times New Roman" panose="02020603050405020304" pitchFamily="18" charset="0"/>
                <a:cs typeface="Times New Roman" panose="02020603050405020304" pitchFamily="18" charset="0"/>
              </a:rPr>
              <a:t>9</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70">
                                            <p:txEl>
                                              <p:pRg st="0" end="0"/>
                                            </p:txEl>
                                          </p:spTgt>
                                        </p:tgtEl>
                                        <p:attrNameLst>
                                          <p:attrName>style.visibility</p:attrName>
                                        </p:attrNameLst>
                                      </p:cBhvr>
                                      <p:to>
                                        <p:strVal val="visible"/>
                                      </p:to>
                                    </p:set>
                                    <p:animEffect transition="in" filter="fade">
                                      <p:cBhvr>
                                        <p:cTn id="7" dur="750"/>
                                        <p:tgtEl>
                                          <p:spTgt spid="370">
                                            <p:txEl>
                                              <p:pRg st="0" end="0"/>
                                            </p:txEl>
                                          </p:spTgt>
                                        </p:tgtEl>
                                      </p:cBhvr>
                                    </p:animEffect>
                                    <p:anim calcmode="lin" valueType="num">
                                      <p:cBhvr>
                                        <p:cTn id="8" dur="750" fill="hold"/>
                                        <p:tgtEl>
                                          <p:spTgt spid="370">
                                            <p:txEl>
                                              <p:pRg st="0" end="0"/>
                                            </p:txEl>
                                          </p:spTgt>
                                        </p:tgtEl>
                                        <p:attrNameLst>
                                          <p:attrName>ppt_x</p:attrName>
                                        </p:attrNameLst>
                                      </p:cBhvr>
                                      <p:tavLst>
                                        <p:tav tm="0">
                                          <p:val>
                                            <p:strVal val="#ppt_x"/>
                                          </p:val>
                                        </p:tav>
                                        <p:tav tm="100000">
                                          <p:val>
                                            <p:strVal val="#ppt_x"/>
                                          </p:val>
                                        </p:tav>
                                      </p:tavLst>
                                    </p:anim>
                                    <p:anim calcmode="lin" valueType="num">
                                      <p:cBhvr>
                                        <p:cTn id="9" dur="750" fill="hold"/>
                                        <p:tgtEl>
                                          <p:spTgt spid="37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70">
                                            <p:txEl>
                                              <p:pRg st="2" end="2"/>
                                            </p:txEl>
                                          </p:spTgt>
                                        </p:tgtEl>
                                        <p:attrNameLst>
                                          <p:attrName>style.visibility</p:attrName>
                                        </p:attrNameLst>
                                      </p:cBhvr>
                                      <p:to>
                                        <p:strVal val="visible"/>
                                      </p:to>
                                    </p:set>
                                    <p:animEffect transition="in" filter="fade">
                                      <p:cBhvr>
                                        <p:cTn id="14" dur="750"/>
                                        <p:tgtEl>
                                          <p:spTgt spid="370">
                                            <p:txEl>
                                              <p:pRg st="2" end="2"/>
                                            </p:txEl>
                                          </p:spTgt>
                                        </p:tgtEl>
                                      </p:cBhvr>
                                    </p:animEffect>
                                    <p:anim calcmode="lin" valueType="num">
                                      <p:cBhvr>
                                        <p:cTn id="15" dur="750" fill="hold"/>
                                        <p:tgtEl>
                                          <p:spTgt spid="370">
                                            <p:txEl>
                                              <p:pRg st="2" end="2"/>
                                            </p:txEl>
                                          </p:spTgt>
                                        </p:tgtEl>
                                        <p:attrNameLst>
                                          <p:attrName>ppt_x</p:attrName>
                                        </p:attrNameLst>
                                      </p:cBhvr>
                                      <p:tavLst>
                                        <p:tav tm="0">
                                          <p:val>
                                            <p:strVal val="#ppt_x"/>
                                          </p:val>
                                        </p:tav>
                                        <p:tav tm="100000">
                                          <p:val>
                                            <p:strVal val="#ppt_x"/>
                                          </p:val>
                                        </p:tav>
                                      </p:tavLst>
                                    </p:anim>
                                    <p:anim calcmode="lin" valueType="num">
                                      <p:cBhvr>
                                        <p:cTn id="16" dur="750" fill="hold"/>
                                        <p:tgtEl>
                                          <p:spTgt spid="37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70">
                                            <p:txEl>
                                              <p:pRg st="3" end="3"/>
                                            </p:txEl>
                                          </p:spTgt>
                                        </p:tgtEl>
                                        <p:attrNameLst>
                                          <p:attrName>style.visibility</p:attrName>
                                        </p:attrNameLst>
                                      </p:cBhvr>
                                      <p:to>
                                        <p:strVal val="visible"/>
                                      </p:to>
                                    </p:set>
                                    <p:animEffect transition="in" filter="fade">
                                      <p:cBhvr>
                                        <p:cTn id="21" dur="750"/>
                                        <p:tgtEl>
                                          <p:spTgt spid="370">
                                            <p:txEl>
                                              <p:pRg st="3" end="3"/>
                                            </p:txEl>
                                          </p:spTgt>
                                        </p:tgtEl>
                                      </p:cBhvr>
                                    </p:animEffect>
                                    <p:anim calcmode="lin" valueType="num">
                                      <p:cBhvr>
                                        <p:cTn id="22" dur="750" fill="hold"/>
                                        <p:tgtEl>
                                          <p:spTgt spid="370">
                                            <p:txEl>
                                              <p:pRg st="3" end="3"/>
                                            </p:txEl>
                                          </p:spTgt>
                                        </p:tgtEl>
                                        <p:attrNameLst>
                                          <p:attrName>ppt_x</p:attrName>
                                        </p:attrNameLst>
                                      </p:cBhvr>
                                      <p:tavLst>
                                        <p:tav tm="0">
                                          <p:val>
                                            <p:strVal val="#ppt_x"/>
                                          </p:val>
                                        </p:tav>
                                        <p:tav tm="100000">
                                          <p:val>
                                            <p:strVal val="#ppt_x"/>
                                          </p:val>
                                        </p:tav>
                                      </p:tavLst>
                                    </p:anim>
                                    <p:anim calcmode="lin" valueType="num">
                                      <p:cBhvr>
                                        <p:cTn id="23" dur="750" fill="hold"/>
                                        <p:tgtEl>
                                          <p:spTgt spid="37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70">
                                            <p:txEl>
                                              <p:pRg st="4" end="4"/>
                                            </p:txEl>
                                          </p:spTgt>
                                        </p:tgtEl>
                                        <p:attrNameLst>
                                          <p:attrName>style.visibility</p:attrName>
                                        </p:attrNameLst>
                                      </p:cBhvr>
                                      <p:to>
                                        <p:strVal val="visible"/>
                                      </p:to>
                                    </p:set>
                                    <p:animEffect transition="in" filter="fade">
                                      <p:cBhvr>
                                        <p:cTn id="28" dur="750"/>
                                        <p:tgtEl>
                                          <p:spTgt spid="370">
                                            <p:txEl>
                                              <p:pRg st="4" end="4"/>
                                            </p:txEl>
                                          </p:spTgt>
                                        </p:tgtEl>
                                      </p:cBhvr>
                                    </p:animEffect>
                                    <p:anim calcmode="lin" valueType="num">
                                      <p:cBhvr>
                                        <p:cTn id="29" dur="750" fill="hold"/>
                                        <p:tgtEl>
                                          <p:spTgt spid="370">
                                            <p:txEl>
                                              <p:pRg st="4" end="4"/>
                                            </p:txEl>
                                          </p:spTgt>
                                        </p:tgtEl>
                                        <p:attrNameLst>
                                          <p:attrName>ppt_x</p:attrName>
                                        </p:attrNameLst>
                                      </p:cBhvr>
                                      <p:tavLst>
                                        <p:tav tm="0">
                                          <p:val>
                                            <p:strVal val="#ppt_x"/>
                                          </p:val>
                                        </p:tav>
                                        <p:tav tm="100000">
                                          <p:val>
                                            <p:strVal val="#ppt_x"/>
                                          </p:val>
                                        </p:tav>
                                      </p:tavLst>
                                    </p:anim>
                                    <p:anim calcmode="lin" valueType="num">
                                      <p:cBhvr>
                                        <p:cTn id="30" dur="750" fill="hold"/>
                                        <p:tgtEl>
                                          <p:spTgt spid="37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70">
                                            <p:txEl>
                                              <p:pRg st="5" end="5"/>
                                            </p:txEl>
                                          </p:spTgt>
                                        </p:tgtEl>
                                        <p:attrNameLst>
                                          <p:attrName>style.visibility</p:attrName>
                                        </p:attrNameLst>
                                      </p:cBhvr>
                                      <p:to>
                                        <p:strVal val="visible"/>
                                      </p:to>
                                    </p:set>
                                    <p:animEffect transition="in" filter="fade">
                                      <p:cBhvr>
                                        <p:cTn id="35" dur="750"/>
                                        <p:tgtEl>
                                          <p:spTgt spid="370">
                                            <p:txEl>
                                              <p:pRg st="5" end="5"/>
                                            </p:txEl>
                                          </p:spTgt>
                                        </p:tgtEl>
                                      </p:cBhvr>
                                    </p:animEffect>
                                    <p:anim calcmode="lin" valueType="num">
                                      <p:cBhvr>
                                        <p:cTn id="36" dur="750" fill="hold"/>
                                        <p:tgtEl>
                                          <p:spTgt spid="370">
                                            <p:txEl>
                                              <p:pRg st="5" end="5"/>
                                            </p:txEl>
                                          </p:spTgt>
                                        </p:tgtEl>
                                        <p:attrNameLst>
                                          <p:attrName>ppt_x</p:attrName>
                                        </p:attrNameLst>
                                      </p:cBhvr>
                                      <p:tavLst>
                                        <p:tav tm="0">
                                          <p:val>
                                            <p:strVal val="#ppt_x"/>
                                          </p:val>
                                        </p:tav>
                                        <p:tav tm="100000">
                                          <p:val>
                                            <p:strVal val="#ppt_x"/>
                                          </p:val>
                                        </p:tav>
                                      </p:tavLst>
                                    </p:anim>
                                    <p:anim calcmode="lin" valueType="num">
                                      <p:cBhvr>
                                        <p:cTn id="37" dur="750" fill="hold"/>
                                        <p:tgtEl>
                                          <p:spTgt spid="370">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4"/>
        <p:cNvGrpSpPr/>
        <p:nvPr/>
      </p:nvGrpSpPr>
      <p:grpSpPr>
        <a:xfrm>
          <a:off x="0" y="0"/>
          <a:ext cx="0" cy="0"/>
          <a:chOff x="0" y="0"/>
          <a:chExt cx="0" cy="0"/>
        </a:xfrm>
      </p:grpSpPr>
      <p:pic>
        <p:nvPicPr>
          <p:cNvPr id="3" name="Picture 2">
            <a:extLst>
              <a:ext uri="{FF2B5EF4-FFF2-40B4-BE49-F238E27FC236}">
                <a16:creationId xmlns:a16="http://schemas.microsoft.com/office/drawing/2014/main" id="{6CCB7912-CFFF-4763-B49D-9A79E9381A32}"/>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4000"/>
                    </a14:imgEffect>
                    <a14:imgEffect>
                      <a14:saturation sat="200000"/>
                    </a14:imgEffect>
                  </a14:imgLayer>
                </a14:imgProps>
              </a:ext>
            </a:extLst>
          </a:blip>
          <a:stretch>
            <a:fillRect/>
          </a:stretch>
        </p:blipFill>
        <p:spPr>
          <a:xfrm>
            <a:off x="0" y="0"/>
            <a:ext cx="12192000" cy="6858000"/>
          </a:xfrm>
          <a:prstGeom prst="rect">
            <a:avLst/>
          </a:prstGeom>
        </p:spPr>
      </p:pic>
      <p:sp>
        <p:nvSpPr>
          <p:cNvPr id="375" name="Google Shape;375;p59"/>
          <p:cNvSpPr txBox="1"/>
          <p:nvPr/>
        </p:nvSpPr>
        <p:spPr>
          <a:xfrm>
            <a:off x="0" y="109184"/>
            <a:ext cx="5243804" cy="224676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dirty="0">
                <a:solidFill>
                  <a:schemeClr val="bg1"/>
                </a:solidFill>
                <a:latin typeface="Times New Roman"/>
                <a:ea typeface="Times New Roman"/>
                <a:cs typeface="Times New Roman"/>
                <a:sym typeface="Times New Roman"/>
              </a:rPr>
              <a:t>Weak AI :</a:t>
            </a:r>
          </a:p>
          <a:p>
            <a:pPr marL="0" marR="0" lvl="0" indent="0" algn="l" rtl="0">
              <a:spcBef>
                <a:spcPts val="0"/>
              </a:spcBef>
              <a:spcAft>
                <a:spcPts val="0"/>
              </a:spcAft>
              <a:buNone/>
            </a:pPr>
            <a:endParaRPr dirty="0">
              <a:solidFill>
                <a:schemeClr val="bg1"/>
              </a:solidFill>
            </a:endParaRPr>
          </a:p>
          <a:p>
            <a:pPr marL="0" marR="0" lvl="0" indent="0" algn="l" rtl="0">
              <a:spcBef>
                <a:spcPts val="0"/>
              </a:spcBef>
              <a:spcAft>
                <a:spcPts val="0"/>
              </a:spcAft>
              <a:buNone/>
            </a:pPr>
            <a:r>
              <a:rPr lang="en-US" sz="2800" dirty="0">
                <a:solidFill>
                  <a:schemeClr val="bg1"/>
                </a:solidFill>
                <a:latin typeface="Times New Roman"/>
                <a:ea typeface="Times New Roman"/>
                <a:cs typeface="Times New Roman"/>
                <a:sym typeface="Times New Roman"/>
              </a:rPr>
              <a:t>Machines with weak Artificial Intelligence are made to respond to specific situations, but can not think for themselves </a:t>
            </a:r>
            <a:endParaRPr dirty="0">
              <a:solidFill>
                <a:schemeClr val="bg1"/>
              </a:solidFill>
            </a:endParaRPr>
          </a:p>
        </p:txBody>
      </p:sp>
      <p:sp>
        <p:nvSpPr>
          <p:cNvPr id="376" name="Google Shape;376;p59"/>
          <p:cNvSpPr txBox="1"/>
          <p:nvPr/>
        </p:nvSpPr>
        <p:spPr>
          <a:xfrm>
            <a:off x="1" y="2802252"/>
            <a:ext cx="5542384" cy="35394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dirty="0">
                <a:solidFill>
                  <a:schemeClr val="bg1"/>
                </a:solidFill>
                <a:latin typeface="Times New Roman"/>
                <a:ea typeface="Times New Roman"/>
                <a:cs typeface="Times New Roman"/>
                <a:sym typeface="Times New Roman"/>
              </a:rPr>
              <a:t>Strong AI :</a:t>
            </a:r>
          </a:p>
          <a:p>
            <a:pPr marL="0" marR="0" lvl="0" indent="0" algn="l" rtl="0">
              <a:spcBef>
                <a:spcPts val="0"/>
              </a:spcBef>
              <a:spcAft>
                <a:spcPts val="0"/>
              </a:spcAft>
              <a:buNone/>
            </a:pPr>
            <a:endParaRPr dirty="0">
              <a:solidFill>
                <a:schemeClr val="bg1"/>
              </a:solidFill>
            </a:endParaRPr>
          </a:p>
          <a:p>
            <a:pPr marL="0" marR="0" lvl="0" indent="0" algn="l" rtl="0">
              <a:spcBef>
                <a:spcPts val="0"/>
              </a:spcBef>
              <a:spcAft>
                <a:spcPts val="0"/>
              </a:spcAft>
              <a:buNone/>
            </a:pPr>
            <a:r>
              <a:rPr lang="en-US" sz="2800" dirty="0">
                <a:solidFill>
                  <a:schemeClr val="bg1"/>
                </a:solidFill>
                <a:latin typeface="Times New Roman"/>
                <a:ea typeface="Times New Roman"/>
                <a:cs typeface="Times New Roman"/>
                <a:sym typeface="Times New Roman"/>
              </a:rPr>
              <a:t>A machine with strong A.I. is able to think and act just like a human. It is able to learn from experiences.</a:t>
            </a:r>
            <a:endParaRPr dirty="0">
              <a:solidFill>
                <a:schemeClr val="bg1"/>
              </a:solidFill>
            </a:endParaRPr>
          </a:p>
          <a:p>
            <a:pPr marL="0" marR="0" lvl="0" indent="0" algn="l" rtl="0">
              <a:spcBef>
                <a:spcPts val="0"/>
              </a:spcBef>
              <a:spcAft>
                <a:spcPts val="0"/>
              </a:spcAft>
              <a:buNone/>
            </a:pPr>
            <a:r>
              <a:rPr lang="en-US" sz="2800" dirty="0">
                <a:solidFill>
                  <a:schemeClr val="bg1"/>
                </a:solidFill>
                <a:latin typeface="Times New Roman"/>
                <a:ea typeface="Times New Roman"/>
                <a:cs typeface="Times New Roman"/>
                <a:sym typeface="Times New Roman"/>
              </a:rPr>
              <a:t>Since there are no real life examples of strong A.I. yet, the best representation would be how Hollywood portrays robots</a:t>
            </a:r>
            <a:endParaRPr sz="2800" dirty="0">
              <a:solidFill>
                <a:schemeClr val="bg1"/>
              </a:solidFill>
              <a:latin typeface="Times New Roman"/>
              <a:ea typeface="Times New Roman"/>
              <a:cs typeface="Times New Roman"/>
              <a:sym typeface="Times New Roman"/>
            </a:endParaRPr>
          </a:p>
        </p:txBody>
      </p:sp>
      <p:pic>
        <p:nvPicPr>
          <p:cNvPr id="377" name="Google Shape;377;p59"/>
          <p:cNvPicPr preferRelativeResize="0"/>
          <p:nvPr/>
        </p:nvPicPr>
        <p:blipFill rotWithShape="1">
          <a:blip r:embed="rId5">
            <a:alphaModFix/>
          </a:blip>
          <a:srcRect/>
          <a:stretch/>
        </p:blipFill>
        <p:spPr>
          <a:xfrm>
            <a:off x="7066384" y="23326"/>
            <a:ext cx="5125616" cy="3242388"/>
          </a:xfrm>
          <a:prstGeom prst="rect">
            <a:avLst/>
          </a:prstGeom>
          <a:noFill/>
          <a:ln>
            <a:noFill/>
          </a:ln>
        </p:spPr>
      </p:pic>
      <p:pic>
        <p:nvPicPr>
          <p:cNvPr id="378" name="Google Shape;378;p59"/>
          <p:cNvPicPr preferRelativeResize="0"/>
          <p:nvPr/>
        </p:nvPicPr>
        <p:blipFill rotWithShape="1">
          <a:blip r:embed="rId6">
            <a:alphaModFix/>
          </a:blip>
          <a:srcRect/>
          <a:stretch/>
        </p:blipFill>
        <p:spPr>
          <a:xfrm>
            <a:off x="7066384" y="3265715"/>
            <a:ext cx="5125616" cy="3592286"/>
          </a:xfrm>
          <a:prstGeom prst="rect">
            <a:avLst/>
          </a:prstGeom>
          <a:noFill/>
          <a:ln>
            <a:noFill/>
          </a:ln>
        </p:spPr>
      </p:pic>
      <p:sp>
        <p:nvSpPr>
          <p:cNvPr id="9" name="TextBox 8">
            <a:extLst>
              <a:ext uri="{FF2B5EF4-FFF2-40B4-BE49-F238E27FC236}">
                <a16:creationId xmlns:a16="http://schemas.microsoft.com/office/drawing/2014/main" id="{2E56E818-8F4B-4570-A4E2-1334E27F4ADF}"/>
              </a:ext>
            </a:extLst>
          </p:cNvPr>
          <p:cNvSpPr txBox="1"/>
          <p:nvPr/>
        </p:nvSpPr>
        <p:spPr>
          <a:xfrm>
            <a:off x="11558954" y="6510496"/>
            <a:ext cx="773723" cy="369332"/>
          </a:xfrm>
          <a:prstGeom prst="rect">
            <a:avLst/>
          </a:prstGeom>
          <a:noFill/>
        </p:spPr>
        <p:txBody>
          <a:bodyPr wrap="square" rtlCol="0">
            <a:spAutoFit/>
          </a:bodyPr>
          <a:lstStyle/>
          <a:p>
            <a:pPr algn="ctr"/>
            <a:r>
              <a:rPr lang="en-US" sz="1800" b="1" dirty="0">
                <a:solidFill>
                  <a:schemeClr val="bg1"/>
                </a:solidFill>
                <a:latin typeface="Times New Roman" panose="02020603050405020304" pitchFamily="18" charset="0"/>
                <a:cs typeface="Times New Roman" panose="02020603050405020304" pitchFamily="18" charset="0"/>
              </a:rPr>
              <a:t>10</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75"/>
                                        </p:tgtEl>
                                        <p:attrNameLst>
                                          <p:attrName>style.visibility</p:attrName>
                                        </p:attrNameLst>
                                      </p:cBhvr>
                                      <p:to>
                                        <p:strVal val="visible"/>
                                      </p:to>
                                    </p:set>
                                    <p:animEffect transition="in" filter="fade">
                                      <p:cBhvr>
                                        <p:cTn id="7" dur="1000"/>
                                        <p:tgtEl>
                                          <p:spTgt spid="375"/>
                                        </p:tgtEl>
                                      </p:cBhvr>
                                    </p:animEffect>
                                    <p:anim calcmode="lin" valueType="num">
                                      <p:cBhvr>
                                        <p:cTn id="8" dur="1000" fill="hold"/>
                                        <p:tgtEl>
                                          <p:spTgt spid="375"/>
                                        </p:tgtEl>
                                        <p:attrNameLst>
                                          <p:attrName>ppt_x</p:attrName>
                                        </p:attrNameLst>
                                      </p:cBhvr>
                                      <p:tavLst>
                                        <p:tav tm="0">
                                          <p:val>
                                            <p:strVal val="#ppt_x"/>
                                          </p:val>
                                        </p:tav>
                                        <p:tav tm="100000">
                                          <p:val>
                                            <p:strVal val="#ppt_x"/>
                                          </p:val>
                                        </p:tav>
                                      </p:tavLst>
                                    </p:anim>
                                    <p:anim calcmode="lin" valueType="num">
                                      <p:cBhvr>
                                        <p:cTn id="9" dur="1000" fill="hold"/>
                                        <p:tgtEl>
                                          <p:spTgt spid="37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376"/>
                                        </p:tgtEl>
                                        <p:attrNameLst>
                                          <p:attrName>style.visibility</p:attrName>
                                        </p:attrNameLst>
                                      </p:cBhvr>
                                      <p:to>
                                        <p:strVal val="visible"/>
                                      </p:to>
                                    </p:set>
                                    <p:animEffect transition="in" filter="fade">
                                      <p:cBhvr>
                                        <p:cTn id="14" dur="1000"/>
                                        <p:tgtEl>
                                          <p:spTgt spid="376"/>
                                        </p:tgtEl>
                                      </p:cBhvr>
                                    </p:animEffect>
                                    <p:anim calcmode="lin" valueType="num">
                                      <p:cBhvr>
                                        <p:cTn id="15" dur="1000" fill="hold"/>
                                        <p:tgtEl>
                                          <p:spTgt spid="376"/>
                                        </p:tgtEl>
                                        <p:attrNameLst>
                                          <p:attrName>ppt_x</p:attrName>
                                        </p:attrNameLst>
                                      </p:cBhvr>
                                      <p:tavLst>
                                        <p:tav tm="0">
                                          <p:val>
                                            <p:strVal val="#ppt_x"/>
                                          </p:val>
                                        </p:tav>
                                        <p:tav tm="100000">
                                          <p:val>
                                            <p:strVal val="#ppt_x"/>
                                          </p:val>
                                        </p:tav>
                                      </p:tavLst>
                                    </p:anim>
                                    <p:anim calcmode="lin" valueType="num">
                                      <p:cBhvr>
                                        <p:cTn id="16" dur="1000" fill="hold"/>
                                        <p:tgtEl>
                                          <p:spTgt spid="3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 grpId="0"/>
      <p:bldP spid="37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2"/>
        <p:cNvGrpSpPr/>
        <p:nvPr/>
      </p:nvGrpSpPr>
      <p:grpSpPr>
        <a:xfrm>
          <a:off x="0" y="0"/>
          <a:ext cx="0" cy="0"/>
          <a:chOff x="0" y="0"/>
          <a:chExt cx="0" cy="0"/>
        </a:xfrm>
      </p:grpSpPr>
      <p:pic>
        <p:nvPicPr>
          <p:cNvPr id="3" name="Picture 2">
            <a:extLst>
              <a:ext uri="{FF2B5EF4-FFF2-40B4-BE49-F238E27FC236}">
                <a16:creationId xmlns:a16="http://schemas.microsoft.com/office/drawing/2014/main" id="{D3726F67-2797-4D51-89AE-15357009846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Lst>
          </a:blip>
          <a:stretch>
            <a:fillRect/>
          </a:stretch>
        </p:blipFill>
        <p:spPr>
          <a:xfrm>
            <a:off x="0" y="-22641"/>
            <a:ext cx="12192000" cy="6880641"/>
          </a:xfrm>
          <a:prstGeom prst="rect">
            <a:avLst/>
          </a:prstGeom>
        </p:spPr>
      </p:pic>
      <p:sp>
        <p:nvSpPr>
          <p:cNvPr id="383" name="Google Shape;383;p60"/>
          <p:cNvSpPr txBox="1">
            <a:spLocks noGrp="1"/>
          </p:cNvSpPr>
          <p:nvPr>
            <p:ph type="title"/>
          </p:nvPr>
        </p:nvSpPr>
        <p:spPr>
          <a:xfrm>
            <a:off x="2287172" y="154745"/>
            <a:ext cx="10515600" cy="153594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959"/>
              <a:buFont typeface="Calibri"/>
              <a:buNone/>
            </a:pPr>
            <a:r>
              <a:rPr lang="en-US" sz="3959" dirty="0">
                <a:solidFill>
                  <a:schemeClr val="bg1"/>
                </a:solidFill>
                <a:latin typeface="Times New Roman" panose="02020603050405020304" pitchFamily="18" charset="0"/>
                <a:cs typeface="Times New Roman" panose="02020603050405020304" pitchFamily="18" charset="0"/>
              </a:rPr>
              <a:t>Sub-set of Artificial Intelligence</a:t>
            </a:r>
            <a:br>
              <a:rPr lang="en-US" sz="3959" dirty="0">
                <a:solidFill>
                  <a:schemeClr val="bg1"/>
                </a:solidFill>
                <a:latin typeface="Times New Roman" panose="02020603050405020304" pitchFamily="18" charset="0"/>
                <a:cs typeface="Times New Roman" panose="02020603050405020304" pitchFamily="18" charset="0"/>
              </a:rPr>
            </a:br>
            <a:br>
              <a:rPr lang="en-US" sz="3959" dirty="0">
                <a:solidFill>
                  <a:schemeClr val="bg1"/>
                </a:solidFill>
                <a:latin typeface="Times New Roman" panose="02020603050405020304" pitchFamily="18" charset="0"/>
                <a:cs typeface="Times New Roman" panose="02020603050405020304" pitchFamily="18" charset="0"/>
              </a:rPr>
            </a:br>
            <a:endParaRPr sz="3959" dirty="0">
              <a:solidFill>
                <a:schemeClr val="bg1"/>
              </a:solidFill>
              <a:latin typeface="Times New Roman" panose="02020603050405020304" pitchFamily="18" charset="0"/>
              <a:cs typeface="Times New Roman" panose="02020603050405020304" pitchFamily="18" charset="0"/>
            </a:endParaRPr>
          </a:p>
        </p:txBody>
      </p:sp>
      <p:pic>
        <p:nvPicPr>
          <p:cNvPr id="384" name="Google Shape;384;p60"/>
          <p:cNvPicPr preferRelativeResize="0">
            <a:picLocks noGrp="1"/>
          </p:cNvPicPr>
          <p:nvPr>
            <p:ph type="body" idx="1"/>
          </p:nvPr>
        </p:nvPicPr>
        <p:blipFill rotWithShape="1">
          <a:blip r:embed="rId5">
            <a:alphaModFix/>
          </a:blip>
          <a:srcRect/>
          <a:stretch/>
        </p:blipFill>
        <p:spPr>
          <a:xfrm>
            <a:off x="5894363" y="1690688"/>
            <a:ext cx="6297637" cy="4351338"/>
          </a:xfrm>
          <a:prstGeom prst="rect">
            <a:avLst/>
          </a:prstGeom>
          <a:noFill/>
          <a:ln>
            <a:noFill/>
          </a:ln>
        </p:spPr>
      </p:pic>
      <p:sp>
        <p:nvSpPr>
          <p:cNvPr id="385" name="Google Shape;385;p60"/>
          <p:cNvSpPr txBox="1"/>
          <p:nvPr/>
        </p:nvSpPr>
        <p:spPr>
          <a:xfrm>
            <a:off x="189914" y="1251362"/>
            <a:ext cx="5514536" cy="12325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dirty="0">
                <a:solidFill>
                  <a:schemeClr val="bg1"/>
                </a:solidFill>
                <a:latin typeface="Times New Roman" panose="02020603050405020304" pitchFamily="18" charset="0"/>
                <a:ea typeface="Times New Roman"/>
                <a:cs typeface="Times New Roman" panose="02020603050405020304" pitchFamily="18" charset="0"/>
                <a:sym typeface="Times New Roman"/>
              </a:rPr>
              <a:t>Machine Learning </a:t>
            </a:r>
            <a:endParaRPr lang="en-US" sz="2000" dirty="0">
              <a:solidFill>
                <a:schemeClr val="bg1"/>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l" rtl="0">
              <a:spcBef>
                <a:spcPts val="0"/>
              </a:spcBef>
              <a:spcAft>
                <a:spcPts val="0"/>
              </a:spcAft>
              <a:buNone/>
            </a:pPr>
            <a:r>
              <a:rPr lang="en-US" sz="2000" dirty="0">
                <a:solidFill>
                  <a:schemeClr val="bg1"/>
                </a:solidFill>
                <a:latin typeface="Times New Roman" panose="02020603050405020304" pitchFamily="18" charset="0"/>
                <a:ea typeface="Times New Roman"/>
                <a:cs typeface="Times New Roman" panose="02020603050405020304" pitchFamily="18" charset="0"/>
                <a:sym typeface="Times New Roman"/>
              </a:rPr>
              <a:t>Machine Learning is creating a function that mimics the patterns in data.</a:t>
            </a:r>
            <a:endParaRPr dirty="0">
              <a:solidFill>
                <a:schemeClr val="bg1"/>
              </a:solidFill>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lang="en-US" sz="2000" dirty="0">
              <a:solidFill>
                <a:schemeClr val="bg1"/>
              </a:solidFill>
              <a:latin typeface="Times New Roman" panose="02020603050405020304" pitchFamily="18" charset="0"/>
              <a:ea typeface="Times New Roman"/>
              <a:cs typeface="Times New Roman" panose="02020603050405020304" pitchFamily="18" charset="0"/>
              <a:sym typeface="Times New Roman"/>
            </a:endParaRPr>
          </a:p>
        </p:txBody>
      </p:sp>
      <p:sp>
        <p:nvSpPr>
          <p:cNvPr id="6" name="TextBox 5">
            <a:extLst>
              <a:ext uri="{FF2B5EF4-FFF2-40B4-BE49-F238E27FC236}">
                <a16:creationId xmlns:a16="http://schemas.microsoft.com/office/drawing/2014/main" id="{6482AC9D-6AEE-419E-8C05-299C079762DB}"/>
              </a:ext>
            </a:extLst>
          </p:cNvPr>
          <p:cNvSpPr txBox="1"/>
          <p:nvPr/>
        </p:nvSpPr>
        <p:spPr>
          <a:xfrm>
            <a:off x="177421" y="2787305"/>
            <a:ext cx="5527343" cy="1138773"/>
          </a:xfrm>
          <a:prstGeom prst="rect">
            <a:avLst/>
          </a:prstGeom>
          <a:noFill/>
        </p:spPr>
        <p:txBody>
          <a:bodyPr wrap="square" rtlCol="0">
            <a:spAutoFit/>
          </a:bodyPr>
          <a:lstStyle/>
          <a:p>
            <a:pPr marL="0" marR="0" lvl="0" indent="0" algn="l" rtl="0">
              <a:spcBef>
                <a:spcPts val="0"/>
              </a:spcBef>
              <a:spcAft>
                <a:spcPts val="0"/>
              </a:spcAft>
              <a:buNone/>
            </a:pPr>
            <a:r>
              <a:rPr lang="en-US" sz="2800" dirty="0">
                <a:solidFill>
                  <a:schemeClr val="bg1"/>
                </a:solidFill>
                <a:latin typeface="Times New Roman" panose="02020603050405020304" pitchFamily="18" charset="0"/>
                <a:ea typeface="Times New Roman"/>
                <a:cs typeface="Times New Roman" panose="02020603050405020304" pitchFamily="18" charset="0"/>
                <a:sym typeface="Times New Roman"/>
              </a:rPr>
              <a:t>Neural Network </a:t>
            </a:r>
          </a:p>
          <a:p>
            <a:pPr marL="0" marR="0" lvl="0" indent="0" algn="l" rtl="0">
              <a:spcBef>
                <a:spcPts val="0"/>
              </a:spcBef>
              <a:spcAft>
                <a:spcPts val="0"/>
              </a:spcAft>
              <a:buNone/>
            </a:pPr>
            <a:r>
              <a:rPr lang="en-US" sz="2000" dirty="0">
                <a:solidFill>
                  <a:schemeClr val="bg1"/>
                </a:solidFill>
                <a:latin typeface="Times New Roman" panose="02020603050405020304" pitchFamily="18" charset="0"/>
                <a:ea typeface="Times New Roman"/>
                <a:cs typeface="Times New Roman" panose="02020603050405020304" pitchFamily="18" charset="0"/>
                <a:sym typeface="Times New Roman"/>
              </a:rPr>
              <a:t>It is made up of layers, where each layer is densely connected to the next layer. </a:t>
            </a:r>
            <a:endParaRPr lang="en-US" sz="1400" dirty="0">
              <a:solidFill>
                <a:schemeClr val="bg1"/>
              </a:solidFill>
              <a:latin typeface="Times New Roman" panose="02020603050405020304" pitchFamily="18" charset="0"/>
              <a:ea typeface="Times New Roman"/>
              <a:cs typeface="Times New Roman" panose="02020603050405020304" pitchFamily="18" charset="0"/>
              <a:sym typeface="Times New Roman"/>
            </a:endParaRPr>
          </a:p>
        </p:txBody>
      </p:sp>
      <p:sp>
        <p:nvSpPr>
          <p:cNvPr id="7" name="TextBox 6">
            <a:extLst>
              <a:ext uri="{FF2B5EF4-FFF2-40B4-BE49-F238E27FC236}">
                <a16:creationId xmlns:a16="http://schemas.microsoft.com/office/drawing/2014/main" id="{115361D0-8A43-49FE-8405-CA902E234BA7}"/>
              </a:ext>
            </a:extLst>
          </p:cNvPr>
          <p:cNvSpPr txBox="1"/>
          <p:nvPr/>
        </p:nvSpPr>
        <p:spPr>
          <a:xfrm>
            <a:off x="189913" y="4141522"/>
            <a:ext cx="5692271" cy="2277547"/>
          </a:xfrm>
          <a:prstGeom prst="rect">
            <a:avLst/>
          </a:prstGeom>
          <a:noFill/>
        </p:spPr>
        <p:txBody>
          <a:bodyPr wrap="square" rtlCol="0">
            <a:spAutoFit/>
          </a:bodyPr>
          <a:lstStyle/>
          <a:p>
            <a:pPr marL="0" marR="0" lvl="0" indent="0" algn="l" rtl="0">
              <a:spcBef>
                <a:spcPts val="0"/>
              </a:spcBef>
              <a:spcAft>
                <a:spcPts val="0"/>
              </a:spcAft>
              <a:buNone/>
            </a:pPr>
            <a:r>
              <a:rPr lang="en-US" sz="2800" dirty="0">
                <a:solidFill>
                  <a:schemeClr val="bg1"/>
                </a:solidFill>
                <a:latin typeface="Times New Roman" panose="02020603050405020304" pitchFamily="18" charset="0"/>
                <a:ea typeface="Times New Roman"/>
                <a:cs typeface="Times New Roman" panose="02020603050405020304" pitchFamily="18" charset="0"/>
                <a:sym typeface="Times New Roman"/>
              </a:rPr>
              <a:t>Deep Learning  </a:t>
            </a:r>
          </a:p>
          <a:p>
            <a:pPr marL="0" marR="0" lvl="0" indent="0" algn="l" rtl="0">
              <a:spcBef>
                <a:spcPts val="0"/>
              </a:spcBef>
              <a:spcAft>
                <a:spcPts val="0"/>
              </a:spcAft>
              <a:buNone/>
            </a:pPr>
            <a:r>
              <a:rPr lang="en-US" sz="2000" dirty="0">
                <a:solidFill>
                  <a:schemeClr val="bg1"/>
                </a:solidFill>
                <a:latin typeface="Times New Roman" panose="02020603050405020304" pitchFamily="18" charset="0"/>
                <a:ea typeface="Times New Roman"/>
                <a:cs typeface="Times New Roman" panose="02020603050405020304" pitchFamily="18" charset="0"/>
                <a:sym typeface="Times New Roman"/>
              </a:rPr>
              <a:t>It’s any Artificial Neural Network that has more than one layer. It’s been proven that any function that can be modeled by multiple layers can also be modeled by a single layer; however, in practice deep learning often results in better results with less nodes, faster. </a:t>
            </a:r>
            <a:endParaRPr lang="en-US" sz="2000" dirty="0">
              <a:solidFill>
                <a:schemeClr val="bg1"/>
              </a:solidFill>
              <a:latin typeface="Times New Roman" panose="02020603050405020304" pitchFamily="18" charset="0"/>
              <a:cs typeface="Times New Roman" panose="02020603050405020304" pitchFamily="18" charset="0"/>
            </a:endParaRPr>
          </a:p>
          <a:p>
            <a:endParaRPr lang="en-US" dirty="0"/>
          </a:p>
        </p:txBody>
      </p:sp>
      <p:sp>
        <p:nvSpPr>
          <p:cNvPr id="10" name="TextBox 9">
            <a:extLst>
              <a:ext uri="{FF2B5EF4-FFF2-40B4-BE49-F238E27FC236}">
                <a16:creationId xmlns:a16="http://schemas.microsoft.com/office/drawing/2014/main" id="{93785A64-1D6A-4E67-B30F-668FC0A901E3}"/>
              </a:ext>
            </a:extLst>
          </p:cNvPr>
          <p:cNvSpPr txBox="1"/>
          <p:nvPr/>
        </p:nvSpPr>
        <p:spPr>
          <a:xfrm>
            <a:off x="11394833" y="6513342"/>
            <a:ext cx="773723" cy="369332"/>
          </a:xfrm>
          <a:prstGeom prst="rect">
            <a:avLst/>
          </a:prstGeom>
          <a:noFill/>
        </p:spPr>
        <p:txBody>
          <a:bodyPr wrap="square" rtlCol="0">
            <a:spAutoFit/>
          </a:bodyPr>
          <a:lstStyle/>
          <a:p>
            <a:pPr algn="ctr"/>
            <a:r>
              <a:rPr lang="en-US" sz="1800" b="1" dirty="0">
                <a:solidFill>
                  <a:schemeClr val="bg1"/>
                </a:solidFill>
                <a:latin typeface="Times New Roman" panose="02020603050405020304" pitchFamily="18" charset="0"/>
                <a:cs typeface="Times New Roman" panose="02020603050405020304" pitchFamily="18" charset="0"/>
              </a:rPr>
              <a:t>11</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1000"/>
                                        <p:tgtEl>
                                          <p:spTgt spid="383"/>
                                        </p:tgtEl>
                                      </p:cBhvr>
                                    </p:animEffect>
                                    <p:anim calcmode="lin" valueType="num">
                                      <p:cBhvr>
                                        <p:cTn id="8" dur="1000" fill="hold"/>
                                        <p:tgtEl>
                                          <p:spTgt spid="383"/>
                                        </p:tgtEl>
                                        <p:attrNameLst>
                                          <p:attrName>ppt_x</p:attrName>
                                        </p:attrNameLst>
                                      </p:cBhvr>
                                      <p:tavLst>
                                        <p:tav tm="0">
                                          <p:val>
                                            <p:strVal val="#ppt_x"/>
                                          </p:val>
                                        </p:tav>
                                        <p:tav tm="100000">
                                          <p:val>
                                            <p:strVal val="#ppt_x"/>
                                          </p:val>
                                        </p:tav>
                                      </p:tavLst>
                                    </p:anim>
                                    <p:anim calcmode="lin" valueType="num">
                                      <p:cBhvr>
                                        <p:cTn id="9" dur="1000" fill="hold"/>
                                        <p:tgtEl>
                                          <p:spTgt spid="38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85">
                                            <p:txEl>
                                              <p:pRg st="0" end="0"/>
                                            </p:txEl>
                                          </p:spTgt>
                                        </p:tgtEl>
                                        <p:attrNameLst>
                                          <p:attrName>style.visibility</p:attrName>
                                        </p:attrNameLst>
                                      </p:cBhvr>
                                      <p:to>
                                        <p:strVal val="visible"/>
                                      </p:to>
                                    </p:set>
                                    <p:animEffect transition="in" filter="fade">
                                      <p:cBhvr>
                                        <p:cTn id="14" dur="1000"/>
                                        <p:tgtEl>
                                          <p:spTgt spid="385">
                                            <p:txEl>
                                              <p:pRg st="0" end="0"/>
                                            </p:txEl>
                                          </p:spTgt>
                                        </p:tgtEl>
                                      </p:cBhvr>
                                    </p:animEffect>
                                    <p:anim calcmode="lin" valueType="num">
                                      <p:cBhvr>
                                        <p:cTn id="15" dur="1000" fill="hold"/>
                                        <p:tgtEl>
                                          <p:spTgt spid="38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8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85">
                                            <p:txEl>
                                              <p:pRg st="1" end="1"/>
                                            </p:txEl>
                                          </p:spTgt>
                                        </p:tgtEl>
                                        <p:attrNameLst>
                                          <p:attrName>style.visibility</p:attrName>
                                        </p:attrNameLst>
                                      </p:cBhvr>
                                      <p:to>
                                        <p:strVal val="visible"/>
                                      </p:to>
                                    </p:set>
                                    <p:animEffect transition="in" filter="fade">
                                      <p:cBhvr>
                                        <p:cTn id="21" dur="1000"/>
                                        <p:tgtEl>
                                          <p:spTgt spid="385">
                                            <p:txEl>
                                              <p:pRg st="1" end="1"/>
                                            </p:txEl>
                                          </p:spTgt>
                                        </p:tgtEl>
                                      </p:cBhvr>
                                    </p:animEffect>
                                    <p:anim calcmode="lin" valueType="num">
                                      <p:cBhvr>
                                        <p:cTn id="22" dur="1000" fill="hold"/>
                                        <p:tgtEl>
                                          <p:spTgt spid="385">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8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6">
                                            <p:txEl>
                                              <p:pRg st="0" end="0"/>
                                            </p:txEl>
                                          </p:spTgt>
                                        </p:tgtEl>
                                        <p:attrNameLst>
                                          <p:attrName>style.visibility</p:attrName>
                                        </p:attrNameLst>
                                      </p:cBhvr>
                                      <p:to>
                                        <p:strVal val="visible"/>
                                      </p:to>
                                    </p:set>
                                    <p:animEffect transition="in" filter="fade">
                                      <p:cBhvr>
                                        <p:cTn id="28" dur="1000"/>
                                        <p:tgtEl>
                                          <p:spTgt spid="6">
                                            <p:txEl>
                                              <p:pRg st="0" end="0"/>
                                            </p:txEl>
                                          </p:spTgt>
                                        </p:tgtEl>
                                      </p:cBhvr>
                                    </p:animEffect>
                                    <p:anim calcmode="lin" valueType="num">
                                      <p:cBhvr>
                                        <p:cTn id="2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6">
                                            <p:txEl>
                                              <p:pRg st="1" end="1"/>
                                            </p:txEl>
                                          </p:spTgt>
                                        </p:tgtEl>
                                        <p:attrNameLst>
                                          <p:attrName>style.visibility</p:attrName>
                                        </p:attrNameLst>
                                      </p:cBhvr>
                                      <p:to>
                                        <p:strVal val="visible"/>
                                      </p:to>
                                    </p:set>
                                    <p:animEffect transition="in" filter="fade">
                                      <p:cBhvr>
                                        <p:cTn id="35" dur="1000"/>
                                        <p:tgtEl>
                                          <p:spTgt spid="6">
                                            <p:txEl>
                                              <p:pRg st="1" end="1"/>
                                            </p:txEl>
                                          </p:spTgt>
                                        </p:tgtEl>
                                      </p:cBhvr>
                                    </p:animEffect>
                                    <p:anim calcmode="lin" valueType="num">
                                      <p:cBhvr>
                                        <p:cTn id="36"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37"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7">
                                            <p:txEl>
                                              <p:pRg st="0" end="0"/>
                                            </p:txEl>
                                          </p:spTgt>
                                        </p:tgtEl>
                                        <p:attrNameLst>
                                          <p:attrName>style.visibility</p:attrName>
                                        </p:attrNameLst>
                                      </p:cBhvr>
                                      <p:to>
                                        <p:strVal val="visible"/>
                                      </p:to>
                                    </p:set>
                                    <p:animEffect transition="in" filter="fade">
                                      <p:cBhvr>
                                        <p:cTn id="42" dur="1000"/>
                                        <p:tgtEl>
                                          <p:spTgt spid="7">
                                            <p:txEl>
                                              <p:pRg st="0" end="0"/>
                                            </p:txEl>
                                          </p:spTgt>
                                        </p:tgtEl>
                                      </p:cBhvr>
                                    </p:animEffect>
                                    <p:anim calcmode="lin" valueType="num">
                                      <p:cBhvr>
                                        <p:cTn id="43"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7">
                                            <p:txEl>
                                              <p:pRg st="1" end="1"/>
                                            </p:txEl>
                                          </p:spTgt>
                                        </p:tgtEl>
                                        <p:attrNameLst>
                                          <p:attrName>style.visibility</p:attrName>
                                        </p:attrNameLst>
                                      </p:cBhvr>
                                      <p:to>
                                        <p:strVal val="visible"/>
                                      </p:to>
                                    </p:set>
                                    <p:animEffect transition="in" filter="fade">
                                      <p:cBhvr>
                                        <p:cTn id="49" dur="1000"/>
                                        <p:tgtEl>
                                          <p:spTgt spid="7">
                                            <p:txEl>
                                              <p:pRg st="1" end="1"/>
                                            </p:txEl>
                                          </p:spTgt>
                                        </p:tgtEl>
                                      </p:cBhvr>
                                    </p:animEffect>
                                    <p:anim calcmode="lin" valueType="num">
                                      <p:cBhvr>
                                        <p:cTn id="50"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51"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p:bldP spid="385" grpId="0" build="p"/>
      <p:bldP spid="6" grpId="0" build="p"/>
      <p:bldP spid="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9"/>
        <p:cNvGrpSpPr/>
        <p:nvPr/>
      </p:nvGrpSpPr>
      <p:grpSpPr>
        <a:xfrm>
          <a:off x="0" y="0"/>
          <a:ext cx="0" cy="0"/>
          <a:chOff x="0" y="0"/>
          <a:chExt cx="0" cy="0"/>
        </a:xfrm>
      </p:grpSpPr>
      <p:pic>
        <p:nvPicPr>
          <p:cNvPr id="3" name="Picture 2">
            <a:extLst>
              <a:ext uri="{FF2B5EF4-FFF2-40B4-BE49-F238E27FC236}">
                <a16:creationId xmlns:a16="http://schemas.microsoft.com/office/drawing/2014/main" id="{C54CE5CE-AC1B-4BFA-B88F-F423E2FB997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colorTemperature colorTemp="7200"/>
                    </a14:imgEffect>
                  </a14:imgLayer>
                </a14:imgProps>
              </a:ext>
            </a:extLst>
          </a:blip>
          <a:stretch>
            <a:fillRect/>
          </a:stretch>
        </p:blipFill>
        <p:spPr>
          <a:xfrm>
            <a:off x="0" y="-30772"/>
            <a:ext cx="12192000" cy="6888772"/>
          </a:xfrm>
          <a:prstGeom prst="rect">
            <a:avLst/>
          </a:prstGeom>
        </p:spPr>
      </p:pic>
      <p:sp>
        <p:nvSpPr>
          <p:cNvPr id="390" name="Google Shape;390;p61"/>
          <p:cNvSpPr txBox="1">
            <a:spLocks noGrp="1"/>
          </p:cNvSpPr>
          <p:nvPr>
            <p:ph type="title"/>
          </p:nvPr>
        </p:nvSpPr>
        <p:spPr>
          <a:xfrm>
            <a:off x="3618915" y="292222"/>
            <a:ext cx="10515600" cy="116771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4770"/>
              <a:buFont typeface="Times New Roman"/>
              <a:buNone/>
            </a:pPr>
            <a:r>
              <a:rPr lang="en-US" dirty="0">
                <a:solidFill>
                  <a:schemeClr val="bg1"/>
                </a:solidFill>
                <a:latin typeface="Times New Roman"/>
                <a:ea typeface="Times New Roman"/>
                <a:cs typeface="Times New Roman"/>
                <a:sym typeface="Times New Roman"/>
              </a:rPr>
              <a:t>The Future of AI</a:t>
            </a:r>
            <a:br>
              <a:rPr lang="en-US" sz="3959" dirty="0">
                <a:solidFill>
                  <a:schemeClr val="bg1"/>
                </a:solidFill>
              </a:rPr>
            </a:br>
            <a:br>
              <a:rPr lang="en-US" sz="3959" dirty="0">
                <a:solidFill>
                  <a:schemeClr val="bg1"/>
                </a:solidFill>
              </a:rPr>
            </a:br>
            <a:endParaRPr sz="3959" dirty="0">
              <a:solidFill>
                <a:schemeClr val="bg1"/>
              </a:solidFill>
            </a:endParaRPr>
          </a:p>
        </p:txBody>
      </p:sp>
      <p:pic>
        <p:nvPicPr>
          <p:cNvPr id="391" name="Google Shape;391;p61"/>
          <p:cNvPicPr preferRelativeResize="0">
            <a:picLocks noGrp="1"/>
          </p:cNvPicPr>
          <p:nvPr>
            <p:ph type="body" idx="1"/>
          </p:nvPr>
        </p:nvPicPr>
        <p:blipFill rotWithShape="1">
          <a:blip r:embed="rId5">
            <a:alphaModFix/>
          </a:blip>
          <a:srcRect/>
          <a:stretch/>
        </p:blipFill>
        <p:spPr>
          <a:xfrm>
            <a:off x="6358596" y="1617785"/>
            <a:ext cx="5833404" cy="3779435"/>
          </a:xfrm>
          <a:prstGeom prst="rect">
            <a:avLst/>
          </a:prstGeom>
          <a:noFill/>
          <a:ln>
            <a:noFill/>
          </a:ln>
        </p:spPr>
      </p:pic>
      <p:sp>
        <p:nvSpPr>
          <p:cNvPr id="392" name="Google Shape;392;p61"/>
          <p:cNvSpPr txBox="1"/>
          <p:nvPr/>
        </p:nvSpPr>
        <p:spPr>
          <a:xfrm>
            <a:off x="902194" y="1459937"/>
            <a:ext cx="4600136" cy="4832092"/>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bg1"/>
              </a:buClr>
              <a:buSzPts val="2800"/>
              <a:buFont typeface="Arial"/>
              <a:buChar char="•"/>
            </a:pPr>
            <a:r>
              <a:rPr lang="en-US" sz="2800" dirty="0">
                <a:solidFill>
                  <a:schemeClr val="bg1"/>
                </a:solidFill>
                <a:latin typeface="Times New Roman"/>
                <a:ea typeface="Times New Roman"/>
                <a:cs typeface="Times New Roman"/>
                <a:sym typeface="Times New Roman"/>
              </a:rPr>
              <a:t>Cyber Security </a:t>
            </a:r>
            <a:endParaRPr dirty="0">
              <a:solidFill>
                <a:schemeClr val="bg1"/>
              </a:solidFill>
            </a:endParaRPr>
          </a:p>
          <a:p>
            <a:pPr marL="285750" marR="0" lvl="0" indent="-285750" algn="l" rtl="0">
              <a:spcBef>
                <a:spcPts val="0"/>
              </a:spcBef>
              <a:spcAft>
                <a:spcPts val="0"/>
              </a:spcAft>
              <a:buClr>
                <a:schemeClr val="bg1"/>
              </a:buClr>
              <a:buSzPts val="2800"/>
              <a:buFont typeface="Arial"/>
              <a:buChar char="•"/>
            </a:pPr>
            <a:r>
              <a:rPr lang="en-US" sz="2800" dirty="0">
                <a:solidFill>
                  <a:schemeClr val="bg1"/>
                </a:solidFill>
                <a:latin typeface="Times New Roman"/>
                <a:ea typeface="Times New Roman"/>
                <a:cs typeface="Times New Roman"/>
                <a:sym typeface="Times New Roman"/>
              </a:rPr>
              <a:t>Face Recognition</a:t>
            </a:r>
            <a:endParaRPr dirty="0">
              <a:solidFill>
                <a:schemeClr val="bg1"/>
              </a:solidFill>
            </a:endParaRPr>
          </a:p>
          <a:p>
            <a:pPr marL="285750" marR="0" lvl="0" indent="-285750" algn="l" rtl="0">
              <a:spcBef>
                <a:spcPts val="0"/>
              </a:spcBef>
              <a:spcAft>
                <a:spcPts val="0"/>
              </a:spcAft>
              <a:buClr>
                <a:schemeClr val="bg1"/>
              </a:buClr>
              <a:buSzPts val="2800"/>
              <a:buFont typeface="Arial"/>
              <a:buChar char="•"/>
            </a:pPr>
            <a:r>
              <a:rPr lang="en-US" sz="2800" dirty="0">
                <a:solidFill>
                  <a:schemeClr val="bg1"/>
                </a:solidFill>
                <a:latin typeface="Times New Roman"/>
                <a:ea typeface="Times New Roman"/>
                <a:cs typeface="Times New Roman"/>
                <a:sym typeface="Times New Roman"/>
              </a:rPr>
              <a:t>Data Analysis</a:t>
            </a:r>
            <a:endParaRPr dirty="0">
              <a:solidFill>
                <a:schemeClr val="bg1"/>
              </a:solidFill>
            </a:endParaRPr>
          </a:p>
          <a:p>
            <a:pPr marL="285750" marR="0" lvl="0" indent="-285750" algn="l" rtl="0">
              <a:spcBef>
                <a:spcPts val="0"/>
              </a:spcBef>
              <a:spcAft>
                <a:spcPts val="0"/>
              </a:spcAft>
              <a:buClr>
                <a:schemeClr val="bg1"/>
              </a:buClr>
              <a:buSzPts val="2800"/>
              <a:buFont typeface="Arial"/>
              <a:buChar char="•"/>
            </a:pPr>
            <a:r>
              <a:rPr lang="en-US" sz="2800" dirty="0">
                <a:solidFill>
                  <a:schemeClr val="bg1"/>
                </a:solidFill>
                <a:latin typeface="Times New Roman"/>
                <a:ea typeface="Times New Roman"/>
                <a:cs typeface="Times New Roman"/>
                <a:sym typeface="Times New Roman"/>
              </a:rPr>
              <a:t>Medical sector</a:t>
            </a:r>
            <a:endParaRPr dirty="0">
              <a:solidFill>
                <a:schemeClr val="bg1"/>
              </a:solidFill>
            </a:endParaRPr>
          </a:p>
          <a:p>
            <a:pPr marL="285750" marR="0" lvl="0" indent="-285750" algn="l" rtl="0">
              <a:spcBef>
                <a:spcPts val="0"/>
              </a:spcBef>
              <a:spcAft>
                <a:spcPts val="0"/>
              </a:spcAft>
              <a:buClr>
                <a:schemeClr val="bg1"/>
              </a:buClr>
              <a:buSzPts val="2800"/>
              <a:buFont typeface="Arial"/>
              <a:buChar char="•"/>
            </a:pPr>
            <a:r>
              <a:rPr lang="en-US" sz="2800" dirty="0">
                <a:solidFill>
                  <a:schemeClr val="bg1"/>
                </a:solidFill>
                <a:latin typeface="Times New Roman"/>
                <a:ea typeface="Times New Roman"/>
                <a:cs typeface="Times New Roman"/>
                <a:sym typeface="Times New Roman"/>
              </a:rPr>
              <a:t>Defense and Wars</a:t>
            </a:r>
            <a:endParaRPr dirty="0">
              <a:solidFill>
                <a:schemeClr val="bg1"/>
              </a:solidFill>
            </a:endParaRPr>
          </a:p>
          <a:p>
            <a:pPr marL="285750" marR="0" lvl="0" indent="-285750" algn="l" rtl="0">
              <a:spcBef>
                <a:spcPts val="0"/>
              </a:spcBef>
              <a:spcAft>
                <a:spcPts val="0"/>
              </a:spcAft>
              <a:buClr>
                <a:schemeClr val="bg1"/>
              </a:buClr>
              <a:buSzPts val="2800"/>
              <a:buFont typeface="Arial"/>
              <a:buChar char="•"/>
            </a:pPr>
            <a:r>
              <a:rPr lang="en-US" sz="2800" dirty="0">
                <a:solidFill>
                  <a:schemeClr val="bg1"/>
                </a:solidFill>
                <a:latin typeface="Times New Roman"/>
                <a:ea typeface="Times New Roman"/>
                <a:cs typeface="Times New Roman"/>
                <a:sym typeface="Times New Roman"/>
              </a:rPr>
              <a:t>Transport</a:t>
            </a:r>
            <a:endParaRPr dirty="0">
              <a:solidFill>
                <a:schemeClr val="bg1"/>
              </a:solidFill>
            </a:endParaRPr>
          </a:p>
          <a:p>
            <a:pPr marL="285750" marR="0" lvl="0" indent="-285750" algn="l" rtl="0">
              <a:spcBef>
                <a:spcPts val="0"/>
              </a:spcBef>
              <a:spcAft>
                <a:spcPts val="0"/>
              </a:spcAft>
              <a:buClr>
                <a:schemeClr val="bg1"/>
              </a:buClr>
              <a:buSzPts val="2800"/>
              <a:buFont typeface="Arial"/>
              <a:buChar char="•"/>
            </a:pPr>
            <a:r>
              <a:rPr lang="en-US" sz="2800" dirty="0">
                <a:solidFill>
                  <a:schemeClr val="bg1"/>
                </a:solidFill>
                <a:latin typeface="Times New Roman"/>
                <a:ea typeface="Times New Roman"/>
                <a:cs typeface="Times New Roman"/>
                <a:sym typeface="Times New Roman"/>
              </a:rPr>
              <a:t>Emotion bots </a:t>
            </a:r>
            <a:endParaRPr dirty="0">
              <a:solidFill>
                <a:schemeClr val="bg1"/>
              </a:solidFill>
            </a:endParaRPr>
          </a:p>
          <a:p>
            <a:pPr marL="285750" marR="0" lvl="0" indent="-285750" algn="l" rtl="0">
              <a:spcBef>
                <a:spcPts val="0"/>
              </a:spcBef>
              <a:spcAft>
                <a:spcPts val="0"/>
              </a:spcAft>
              <a:buClr>
                <a:schemeClr val="bg1"/>
              </a:buClr>
              <a:buSzPts val="2800"/>
              <a:buFont typeface="Arial"/>
              <a:buChar char="•"/>
            </a:pPr>
            <a:r>
              <a:rPr lang="en-US" sz="2800" dirty="0">
                <a:solidFill>
                  <a:schemeClr val="bg1"/>
                </a:solidFill>
                <a:latin typeface="Times New Roman"/>
                <a:ea typeface="Times New Roman"/>
                <a:cs typeface="Times New Roman"/>
                <a:sym typeface="Times New Roman"/>
              </a:rPr>
              <a:t>Marketing and Advertising</a:t>
            </a:r>
            <a:endParaRPr dirty="0">
              <a:solidFill>
                <a:schemeClr val="bg1"/>
              </a:solidFill>
            </a:endParaRPr>
          </a:p>
          <a:p>
            <a:pPr marL="285750" marR="0" lvl="0" indent="-285750" algn="l" rtl="0">
              <a:spcBef>
                <a:spcPts val="0"/>
              </a:spcBef>
              <a:spcAft>
                <a:spcPts val="0"/>
              </a:spcAft>
              <a:buClr>
                <a:schemeClr val="bg1"/>
              </a:buClr>
              <a:buSzPts val="2800"/>
              <a:buFont typeface="Arial"/>
              <a:buChar char="•"/>
            </a:pPr>
            <a:r>
              <a:rPr lang="en-US" sz="2800" dirty="0">
                <a:solidFill>
                  <a:schemeClr val="bg1"/>
                </a:solidFill>
                <a:latin typeface="Times New Roman"/>
                <a:ea typeface="Times New Roman"/>
                <a:cs typeface="Times New Roman"/>
                <a:sym typeface="Times New Roman"/>
              </a:rPr>
              <a:t>Soaring demand of AI professionals </a:t>
            </a:r>
            <a:endParaRPr dirty="0">
              <a:solidFill>
                <a:schemeClr val="bg1"/>
              </a:solidFill>
            </a:endParaRPr>
          </a:p>
          <a:p>
            <a:pPr marL="285750" marR="0" lvl="0" indent="-107950" algn="l" rtl="0">
              <a:spcBef>
                <a:spcPts val="0"/>
              </a:spcBef>
              <a:spcAft>
                <a:spcPts val="0"/>
              </a:spcAft>
              <a:buClr>
                <a:schemeClr val="dk1"/>
              </a:buClr>
              <a:buSzPts val="2800"/>
              <a:buFont typeface="Arial"/>
              <a:buNone/>
            </a:pPr>
            <a:endParaRPr sz="2800" dirty="0">
              <a:solidFill>
                <a:schemeClr val="bg1"/>
              </a:solidFill>
              <a:latin typeface="Times New Roman"/>
              <a:ea typeface="Times New Roman"/>
              <a:cs typeface="Times New Roman"/>
              <a:sym typeface="Times New Roman"/>
            </a:endParaRPr>
          </a:p>
        </p:txBody>
      </p:sp>
      <p:sp>
        <p:nvSpPr>
          <p:cNvPr id="8" name="TextBox 7">
            <a:extLst>
              <a:ext uri="{FF2B5EF4-FFF2-40B4-BE49-F238E27FC236}">
                <a16:creationId xmlns:a16="http://schemas.microsoft.com/office/drawing/2014/main" id="{282659E3-0EF2-4BB3-B504-A30D77507D7E}"/>
              </a:ext>
            </a:extLst>
          </p:cNvPr>
          <p:cNvSpPr txBox="1"/>
          <p:nvPr/>
        </p:nvSpPr>
        <p:spPr>
          <a:xfrm>
            <a:off x="11394833" y="6499274"/>
            <a:ext cx="773723" cy="369332"/>
          </a:xfrm>
          <a:prstGeom prst="rect">
            <a:avLst/>
          </a:prstGeom>
          <a:noFill/>
        </p:spPr>
        <p:txBody>
          <a:bodyPr wrap="square" rtlCol="0">
            <a:spAutoFit/>
          </a:bodyPr>
          <a:lstStyle/>
          <a:p>
            <a:pPr algn="ctr"/>
            <a:r>
              <a:rPr lang="en-US" sz="1800" b="1" dirty="0">
                <a:solidFill>
                  <a:schemeClr val="bg1"/>
                </a:solidFill>
                <a:latin typeface="Times New Roman" panose="02020603050405020304" pitchFamily="18" charset="0"/>
                <a:cs typeface="Times New Roman" panose="02020603050405020304" pitchFamily="18" charset="0"/>
              </a:rPr>
              <a:t>12</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0"/>
                                        </p:tgtEl>
                                        <p:attrNameLst>
                                          <p:attrName>style.visibility</p:attrName>
                                        </p:attrNameLst>
                                      </p:cBhvr>
                                      <p:to>
                                        <p:strVal val="visible"/>
                                      </p:to>
                                    </p:set>
                                    <p:animEffect transition="in" filter="fade">
                                      <p:cBhvr>
                                        <p:cTn id="7" dur="1000"/>
                                        <p:tgtEl>
                                          <p:spTgt spid="390"/>
                                        </p:tgtEl>
                                      </p:cBhvr>
                                    </p:animEffect>
                                    <p:anim calcmode="lin" valueType="num">
                                      <p:cBhvr>
                                        <p:cTn id="8" dur="1000" fill="hold"/>
                                        <p:tgtEl>
                                          <p:spTgt spid="390"/>
                                        </p:tgtEl>
                                        <p:attrNameLst>
                                          <p:attrName>ppt_x</p:attrName>
                                        </p:attrNameLst>
                                      </p:cBhvr>
                                      <p:tavLst>
                                        <p:tav tm="0">
                                          <p:val>
                                            <p:strVal val="#ppt_x"/>
                                          </p:val>
                                        </p:tav>
                                        <p:tav tm="100000">
                                          <p:val>
                                            <p:strVal val="#ppt_x"/>
                                          </p:val>
                                        </p:tav>
                                      </p:tavLst>
                                    </p:anim>
                                    <p:anim calcmode="lin" valueType="num">
                                      <p:cBhvr>
                                        <p:cTn id="9" dur="1000" fill="hold"/>
                                        <p:tgtEl>
                                          <p:spTgt spid="39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91"/>
                                        </p:tgtEl>
                                        <p:attrNameLst>
                                          <p:attrName>style.visibility</p:attrName>
                                        </p:attrNameLst>
                                      </p:cBhvr>
                                      <p:to>
                                        <p:strVal val="visible"/>
                                      </p:to>
                                    </p:set>
                                    <p:animEffect transition="in" filter="fade">
                                      <p:cBhvr>
                                        <p:cTn id="12" dur="1000"/>
                                        <p:tgtEl>
                                          <p:spTgt spid="391"/>
                                        </p:tgtEl>
                                      </p:cBhvr>
                                    </p:animEffect>
                                    <p:anim calcmode="lin" valueType="num">
                                      <p:cBhvr>
                                        <p:cTn id="13" dur="1000" fill="hold"/>
                                        <p:tgtEl>
                                          <p:spTgt spid="391"/>
                                        </p:tgtEl>
                                        <p:attrNameLst>
                                          <p:attrName>ppt_x</p:attrName>
                                        </p:attrNameLst>
                                      </p:cBhvr>
                                      <p:tavLst>
                                        <p:tav tm="0">
                                          <p:val>
                                            <p:strVal val="#ppt_x"/>
                                          </p:val>
                                        </p:tav>
                                        <p:tav tm="100000">
                                          <p:val>
                                            <p:strVal val="#ppt_x"/>
                                          </p:val>
                                        </p:tav>
                                      </p:tavLst>
                                    </p:anim>
                                    <p:anim calcmode="lin" valueType="num">
                                      <p:cBhvr>
                                        <p:cTn id="14" dur="1000" fill="hold"/>
                                        <p:tgtEl>
                                          <p:spTgt spid="39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92">
                                            <p:txEl>
                                              <p:pRg st="0" end="0"/>
                                            </p:txEl>
                                          </p:spTgt>
                                        </p:tgtEl>
                                        <p:attrNameLst>
                                          <p:attrName>style.visibility</p:attrName>
                                        </p:attrNameLst>
                                      </p:cBhvr>
                                      <p:to>
                                        <p:strVal val="visible"/>
                                      </p:to>
                                    </p:set>
                                    <p:animEffect transition="in" filter="fade">
                                      <p:cBhvr>
                                        <p:cTn id="19" dur="750"/>
                                        <p:tgtEl>
                                          <p:spTgt spid="392">
                                            <p:txEl>
                                              <p:pRg st="0" end="0"/>
                                            </p:txEl>
                                          </p:spTgt>
                                        </p:tgtEl>
                                      </p:cBhvr>
                                    </p:animEffect>
                                    <p:anim calcmode="lin" valueType="num">
                                      <p:cBhvr>
                                        <p:cTn id="20" dur="750" fill="hold"/>
                                        <p:tgtEl>
                                          <p:spTgt spid="392">
                                            <p:txEl>
                                              <p:pRg st="0" end="0"/>
                                            </p:txEl>
                                          </p:spTgt>
                                        </p:tgtEl>
                                        <p:attrNameLst>
                                          <p:attrName>ppt_x</p:attrName>
                                        </p:attrNameLst>
                                      </p:cBhvr>
                                      <p:tavLst>
                                        <p:tav tm="0">
                                          <p:val>
                                            <p:strVal val="#ppt_x"/>
                                          </p:val>
                                        </p:tav>
                                        <p:tav tm="100000">
                                          <p:val>
                                            <p:strVal val="#ppt_x"/>
                                          </p:val>
                                        </p:tav>
                                      </p:tavLst>
                                    </p:anim>
                                    <p:anim calcmode="lin" valueType="num">
                                      <p:cBhvr>
                                        <p:cTn id="21" dur="750" fill="hold"/>
                                        <p:tgtEl>
                                          <p:spTgt spid="39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92">
                                            <p:txEl>
                                              <p:pRg st="1" end="1"/>
                                            </p:txEl>
                                          </p:spTgt>
                                        </p:tgtEl>
                                        <p:attrNameLst>
                                          <p:attrName>style.visibility</p:attrName>
                                        </p:attrNameLst>
                                      </p:cBhvr>
                                      <p:to>
                                        <p:strVal val="visible"/>
                                      </p:to>
                                    </p:set>
                                    <p:animEffect transition="in" filter="fade">
                                      <p:cBhvr>
                                        <p:cTn id="26" dur="750"/>
                                        <p:tgtEl>
                                          <p:spTgt spid="392">
                                            <p:txEl>
                                              <p:pRg st="1" end="1"/>
                                            </p:txEl>
                                          </p:spTgt>
                                        </p:tgtEl>
                                      </p:cBhvr>
                                    </p:animEffect>
                                    <p:anim calcmode="lin" valueType="num">
                                      <p:cBhvr>
                                        <p:cTn id="27" dur="750" fill="hold"/>
                                        <p:tgtEl>
                                          <p:spTgt spid="392">
                                            <p:txEl>
                                              <p:pRg st="1" end="1"/>
                                            </p:txEl>
                                          </p:spTgt>
                                        </p:tgtEl>
                                        <p:attrNameLst>
                                          <p:attrName>ppt_x</p:attrName>
                                        </p:attrNameLst>
                                      </p:cBhvr>
                                      <p:tavLst>
                                        <p:tav tm="0">
                                          <p:val>
                                            <p:strVal val="#ppt_x"/>
                                          </p:val>
                                        </p:tav>
                                        <p:tav tm="100000">
                                          <p:val>
                                            <p:strVal val="#ppt_x"/>
                                          </p:val>
                                        </p:tav>
                                      </p:tavLst>
                                    </p:anim>
                                    <p:anim calcmode="lin" valueType="num">
                                      <p:cBhvr>
                                        <p:cTn id="28" dur="750" fill="hold"/>
                                        <p:tgtEl>
                                          <p:spTgt spid="39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92">
                                            <p:txEl>
                                              <p:pRg st="2" end="2"/>
                                            </p:txEl>
                                          </p:spTgt>
                                        </p:tgtEl>
                                        <p:attrNameLst>
                                          <p:attrName>style.visibility</p:attrName>
                                        </p:attrNameLst>
                                      </p:cBhvr>
                                      <p:to>
                                        <p:strVal val="visible"/>
                                      </p:to>
                                    </p:set>
                                    <p:animEffect transition="in" filter="fade">
                                      <p:cBhvr>
                                        <p:cTn id="33" dur="750"/>
                                        <p:tgtEl>
                                          <p:spTgt spid="392">
                                            <p:txEl>
                                              <p:pRg st="2" end="2"/>
                                            </p:txEl>
                                          </p:spTgt>
                                        </p:tgtEl>
                                      </p:cBhvr>
                                    </p:animEffect>
                                    <p:anim calcmode="lin" valueType="num">
                                      <p:cBhvr>
                                        <p:cTn id="34" dur="750" fill="hold"/>
                                        <p:tgtEl>
                                          <p:spTgt spid="392">
                                            <p:txEl>
                                              <p:pRg st="2" end="2"/>
                                            </p:txEl>
                                          </p:spTgt>
                                        </p:tgtEl>
                                        <p:attrNameLst>
                                          <p:attrName>ppt_x</p:attrName>
                                        </p:attrNameLst>
                                      </p:cBhvr>
                                      <p:tavLst>
                                        <p:tav tm="0">
                                          <p:val>
                                            <p:strVal val="#ppt_x"/>
                                          </p:val>
                                        </p:tav>
                                        <p:tav tm="100000">
                                          <p:val>
                                            <p:strVal val="#ppt_x"/>
                                          </p:val>
                                        </p:tav>
                                      </p:tavLst>
                                    </p:anim>
                                    <p:anim calcmode="lin" valueType="num">
                                      <p:cBhvr>
                                        <p:cTn id="35" dur="750" fill="hold"/>
                                        <p:tgtEl>
                                          <p:spTgt spid="39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392">
                                            <p:txEl>
                                              <p:pRg st="3" end="3"/>
                                            </p:txEl>
                                          </p:spTgt>
                                        </p:tgtEl>
                                        <p:attrNameLst>
                                          <p:attrName>style.visibility</p:attrName>
                                        </p:attrNameLst>
                                      </p:cBhvr>
                                      <p:to>
                                        <p:strVal val="visible"/>
                                      </p:to>
                                    </p:set>
                                    <p:animEffect transition="in" filter="fade">
                                      <p:cBhvr>
                                        <p:cTn id="40" dur="750"/>
                                        <p:tgtEl>
                                          <p:spTgt spid="392">
                                            <p:txEl>
                                              <p:pRg st="3" end="3"/>
                                            </p:txEl>
                                          </p:spTgt>
                                        </p:tgtEl>
                                      </p:cBhvr>
                                    </p:animEffect>
                                    <p:anim calcmode="lin" valueType="num">
                                      <p:cBhvr>
                                        <p:cTn id="41" dur="750" fill="hold"/>
                                        <p:tgtEl>
                                          <p:spTgt spid="392">
                                            <p:txEl>
                                              <p:pRg st="3" end="3"/>
                                            </p:txEl>
                                          </p:spTgt>
                                        </p:tgtEl>
                                        <p:attrNameLst>
                                          <p:attrName>ppt_x</p:attrName>
                                        </p:attrNameLst>
                                      </p:cBhvr>
                                      <p:tavLst>
                                        <p:tav tm="0">
                                          <p:val>
                                            <p:strVal val="#ppt_x"/>
                                          </p:val>
                                        </p:tav>
                                        <p:tav tm="100000">
                                          <p:val>
                                            <p:strVal val="#ppt_x"/>
                                          </p:val>
                                        </p:tav>
                                      </p:tavLst>
                                    </p:anim>
                                    <p:anim calcmode="lin" valueType="num">
                                      <p:cBhvr>
                                        <p:cTn id="42" dur="750" fill="hold"/>
                                        <p:tgtEl>
                                          <p:spTgt spid="39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392">
                                            <p:txEl>
                                              <p:pRg st="4" end="4"/>
                                            </p:txEl>
                                          </p:spTgt>
                                        </p:tgtEl>
                                        <p:attrNameLst>
                                          <p:attrName>style.visibility</p:attrName>
                                        </p:attrNameLst>
                                      </p:cBhvr>
                                      <p:to>
                                        <p:strVal val="visible"/>
                                      </p:to>
                                    </p:set>
                                    <p:animEffect transition="in" filter="fade">
                                      <p:cBhvr>
                                        <p:cTn id="47" dur="750"/>
                                        <p:tgtEl>
                                          <p:spTgt spid="392">
                                            <p:txEl>
                                              <p:pRg st="4" end="4"/>
                                            </p:txEl>
                                          </p:spTgt>
                                        </p:tgtEl>
                                      </p:cBhvr>
                                    </p:animEffect>
                                    <p:anim calcmode="lin" valueType="num">
                                      <p:cBhvr>
                                        <p:cTn id="48" dur="750" fill="hold"/>
                                        <p:tgtEl>
                                          <p:spTgt spid="392">
                                            <p:txEl>
                                              <p:pRg st="4" end="4"/>
                                            </p:txEl>
                                          </p:spTgt>
                                        </p:tgtEl>
                                        <p:attrNameLst>
                                          <p:attrName>ppt_x</p:attrName>
                                        </p:attrNameLst>
                                      </p:cBhvr>
                                      <p:tavLst>
                                        <p:tav tm="0">
                                          <p:val>
                                            <p:strVal val="#ppt_x"/>
                                          </p:val>
                                        </p:tav>
                                        <p:tav tm="100000">
                                          <p:val>
                                            <p:strVal val="#ppt_x"/>
                                          </p:val>
                                        </p:tav>
                                      </p:tavLst>
                                    </p:anim>
                                    <p:anim calcmode="lin" valueType="num">
                                      <p:cBhvr>
                                        <p:cTn id="49" dur="750" fill="hold"/>
                                        <p:tgtEl>
                                          <p:spTgt spid="39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392">
                                            <p:txEl>
                                              <p:pRg st="5" end="5"/>
                                            </p:txEl>
                                          </p:spTgt>
                                        </p:tgtEl>
                                        <p:attrNameLst>
                                          <p:attrName>style.visibility</p:attrName>
                                        </p:attrNameLst>
                                      </p:cBhvr>
                                      <p:to>
                                        <p:strVal val="visible"/>
                                      </p:to>
                                    </p:set>
                                    <p:animEffect transition="in" filter="fade">
                                      <p:cBhvr>
                                        <p:cTn id="54" dur="750"/>
                                        <p:tgtEl>
                                          <p:spTgt spid="392">
                                            <p:txEl>
                                              <p:pRg st="5" end="5"/>
                                            </p:txEl>
                                          </p:spTgt>
                                        </p:tgtEl>
                                      </p:cBhvr>
                                    </p:animEffect>
                                    <p:anim calcmode="lin" valueType="num">
                                      <p:cBhvr>
                                        <p:cTn id="55" dur="750" fill="hold"/>
                                        <p:tgtEl>
                                          <p:spTgt spid="392">
                                            <p:txEl>
                                              <p:pRg st="5" end="5"/>
                                            </p:txEl>
                                          </p:spTgt>
                                        </p:tgtEl>
                                        <p:attrNameLst>
                                          <p:attrName>ppt_x</p:attrName>
                                        </p:attrNameLst>
                                      </p:cBhvr>
                                      <p:tavLst>
                                        <p:tav tm="0">
                                          <p:val>
                                            <p:strVal val="#ppt_x"/>
                                          </p:val>
                                        </p:tav>
                                        <p:tav tm="100000">
                                          <p:val>
                                            <p:strVal val="#ppt_x"/>
                                          </p:val>
                                        </p:tav>
                                      </p:tavLst>
                                    </p:anim>
                                    <p:anim calcmode="lin" valueType="num">
                                      <p:cBhvr>
                                        <p:cTn id="56" dur="750" fill="hold"/>
                                        <p:tgtEl>
                                          <p:spTgt spid="39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392">
                                            <p:txEl>
                                              <p:pRg st="6" end="6"/>
                                            </p:txEl>
                                          </p:spTgt>
                                        </p:tgtEl>
                                        <p:attrNameLst>
                                          <p:attrName>style.visibility</p:attrName>
                                        </p:attrNameLst>
                                      </p:cBhvr>
                                      <p:to>
                                        <p:strVal val="visible"/>
                                      </p:to>
                                    </p:set>
                                    <p:animEffect transition="in" filter="fade">
                                      <p:cBhvr>
                                        <p:cTn id="61" dur="750"/>
                                        <p:tgtEl>
                                          <p:spTgt spid="392">
                                            <p:txEl>
                                              <p:pRg st="6" end="6"/>
                                            </p:txEl>
                                          </p:spTgt>
                                        </p:tgtEl>
                                      </p:cBhvr>
                                    </p:animEffect>
                                    <p:anim calcmode="lin" valueType="num">
                                      <p:cBhvr>
                                        <p:cTn id="62" dur="750" fill="hold"/>
                                        <p:tgtEl>
                                          <p:spTgt spid="392">
                                            <p:txEl>
                                              <p:pRg st="6" end="6"/>
                                            </p:txEl>
                                          </p:spTgt>
                                        </p:tgtEl>
                                        <p:attrNameLst>
                                          <p:attrName>ppt_x</p:attrName>
                                        </p:attrNameLst>
                                      </p:cBhvr>
                                      <p:tavLst>
                                        <p:tav tm="0">
                                          <p:val>
                                            <p:strVal val="#ppt_x"/>
                                          </p:val>
                                        </p:tav>
                                        <p:tav tm="100000">
                                          <p:val>
                                            <p:strVal val="#ppt_x"/>
                                          </p:val>
                                        </p:tav>
                                      </p:tavLst>
                                    </p:anim>
                                    <p:anim calcmode="lin" valueType="num">
                                      <p:cBhvr>
                                        <p:cTn id="63" dur="750" fill="hold"/>
                                        <p:tgtEl>
                                          <p:spTgt spid="39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392">
                                            <p:txEl>
                                              <p:pRg st="7" end="7"/>
                                            </p:txEl>
                                          </p:spTgt>
                                        </p:tgtEl>
                                        <p:attrNameLst>
                                          <p:attrName>style.visibility</p:attrName>
                                        </p:attrNameLst>
                                      </p:cBhvr>
                                      <p:to>
                                        <p:strVal val="visible"/>
                                      </p:to>
                                    </p:set>
                                    <p:animEffect transition="in" filter="fade">
                                      <p:cBhvr>
                                        <p:cTn id="68" dur="750"/>
                                        <p:tgtEl>
                                          <p:spTgt spid="392">
                                            <p:txEl>
                                              <p:pRg st="7" end="7"/>
                                            </p:txEl>
                                          </p:spTgt>
                                        </p:tgtEl>
                                      </p:cBhvr>
                                    </p:animEffect>
                                    <p:anim calcmode="lin" valueType="num">
                                      <p:cBhvr>
                                        <p:cTn id="69" dur="750" fill="hold"/>
                                        <p:tgtEl>
                                          <p:spTgt spid="392">
                                            <p:txEl>
                                              <p:pRg st="7" end="7"/>
                                            </p:txEl>
                                          </p:spTgt>
                                        </p:tgtEl>
                                        <p:attrNameLst>
                                          <p:attrName>ppt_x</p:attrName>
                                        </p:attrNameLst>
                                      </p:cBhvr>
                                      <p:tavLst>
                                        <p:tav tm="0">
                                          <p:val>
                                            <p:strVal val="#ppt_x"/>
                                          </p:val>
                                        </p:tav>
                                        <p:tav tm="100000">
                                          <p:val>
                                            <p:strVal val="#ppt_x"/>
                                          </p:val>
                                        </p:tav>
                                      </p:tavLst>
                                    </p:anim>
                                    <p:anim calcmode="lin" valueType="num">
                                      <p:cBhvr>
                                        <p:cTn id="70" dur="750" fill="hold"/>
                                        <p:tgtEl>
                                          <p:spTgt spid="392">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392">
                                            <p:txEl>
                                              <p:pRg st="8" end="8"/>
                                            </p:txEl>
                                          </p:spTgt>
                                        </p:tgtEl>
                                        <p:attrNameLst>
                                          <p:attrName>style.visibility</p:attrName>
                                        </p:attrNameLst>
                                      </p:cBhvr>
                                      <p:to>
                                        <p:strVal val="visible"/>
                                      </p:to>
                                    </p:set>
                                    <p:animEffect transition="in" filter="fade">
                                      <p:cBhvr>
                                        <p:cTn id="75" dur="750"/>
                                        <p:tgtEl>
                                          <p:spTgt spid="392">
                                            <p:txEl>
                                              <p:pRg st="8" end="8"/>
                                            </p:txEl>
                                          </p:spTgt>
                                        </p:tgtEl>
                                      </p:cBhvr>
                                    </p:animEffect>
                                    <p:anim calcmode="lin" valueType="num">
                                      <p:cBhvr>
                                        <p:cTn id="76" dur="750" fill="hold"/>
                                        <p:tgtEl>
                                          <p:spTgt spid="392">
                                            <p:txEl>
                                              <p:pRg st="8" end="8"/>
                                            </p:txEl>
                                          </p:spTgt>
                                        </p:tgtEl>
                                        <p:attrNameLst>
                                          <p:attrName>ppt_x</p:attrName>
                                        </p:attrNameLst>
                                      </p:cBhvr>
                                      <p:tavLst>
                                        <p:tav tm="0">
                                          <p:val>
                                            <p:strVal val="#ppt_x"/>
                                          </p:val>
                                        </p:tav>
                                        <p:tav tm="100000">
                                          <p:val>
                                            <p:strVal val="#ppt_x"/>
                                          </p:val>
                                        </p:tav>
                                      </p:tavLst>
                                    </p:anim>
                                    <p:anim calcmode="lin" valueType="num">
                                      <p:cBhvr>
                                        <p:cTn id="77" dur="750" fill="hold"/>
                                        <p:tgtEl>
                                          <p:spTgt spid="392">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 grpId="0"/>
      <p:bldP spid="39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6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endParaRPr/>
          </a:p>
        </p:txBody>
      </p:sp>
      <p:sp>
        <p:nvSpPr>
          <p:cNvPr id="398" name="Google Shape;398;p62"/>
          <p:cNvSpPr txBox="1">
            <a:spLocks noGrp="1"/>
          </p:cNvSpPr>
          <p:nvPr>
            <p:ph type="subTitle" idx="1"/>
          </p:nvPr>
        </p:nvSpPr>
        <p:spPr>
          <a:xfrm>
            <a:off x="1371598" y="4741521"/>
            <a:ext cx="9144000" cy="165576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endParaRPr/>
          </a:p>
        </p:txBody>
      </p:sp>
      <p:pic>
        <p:nvPicPr>
          <p:cNvPr id="399" name="Google Shape;399;p62"/>
          <p:cNvPicPr preferRelativeResize="0"/>
          <p:nvPr/>
        </p:nvPicPr>
        <p:blipFill>
          <a:blip r:embed="rId3"/>
          <a:srcRect/>
          <a:stretch/>
        </p:blipFill>
        <p:spPr>
          <a:xfrm flipH="1">
            <a:off x="0" y="0"/>
            <a:ext cx="12192000" cy="6857999"/>
          </a:xfrm>
          <a:prstGeom prst="rect">
            <a:avLst/>
          </a:prstGeom>
          <a:noFill/>
          <a:ln>
            <a:noFill/>
          </a:ln>
        </p:spPr>
      </p:pic>
      <p:sp>
        <p:nvSpPr>
          <p:cNvPr id="400" name="Google Shape;400;p62"/>
          <p:cNvSpPr txBox="1"/>
          <p:nvPr/>
        </p:nvSpPr>
        <p:spPr>
          <a:xfrm flipH="1">
            <a:off x="339210" y="2474892"/>
            <a:ext cx="1483132" cy="95410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dirty="0">
                <a:solidFill>
                  <a:schemeClr val="bg1"/>
                </a:solidFill>
                <a:latin typeface="Times New Roman" panose="02020603050405020304" pitchFamily="18" charset="0"/>
                <a:ea typeface="Trebuchet MS"/>
                <a:cs typeface="Times New Roman" panose="02020603050405020304" pitchFamily="18" charset="0"/>
                <a:sym typeface="Trebuchet MS"/>
              </a:rPr>
              <a:t>Pros</a:t>
            </a:r>
            <a:r>
              <a:rPr lang="en-US" sz="2800" dirty="0">
                <a:solidFill>
                  <a:schemeClr val="bg1"/>
                </a:solidFill>
                <a:latin typeface="Times New Roman" panose="02020603050405020304" pitchFamily="18" charset="0"/>
                <a:ea typeface="Trebuchet MS"/>
                <a:cs typeface="Times New Roman" panose="02020603050405020304" pitchFamily="18" charset="0"/>
                <a:sym typeface="Trebuchet MS"/>
              </a:rPr>
              <a:t> :</a:t>
            </a:r>
            <a:endParaRPr sz="2800" dirty="0">
              <a:solidFill>
                <a:schemeClr val="bg1"/>
              </a:solidFill>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sz="2800" dirty="0">
              <a:solidFill>
                <a:schemeClr val="bg1"/>
              </a:solidFill>
              <a:latin typeface="Times New Roman" panose="02020603050405020304" pitchFamily="18" charset="0"/>
              <a:ea typeface="Trebuchet MS"/>
              <a:cs typeface="Times New Roman" panose="02020603050405020304" pitchFamily="18" charset="0"/>
              <a:sym typeface="Trebuchet MS"/>
            </a:endParaRPr>
          </a:p>
        </p:txBody>
      </p:sp>
      <p:sp>
        <p:nvSpPr>
          <p:cNvPr id="401" name="Google Shape;401;p62"/>
          <p:cNvSpPr txBox="1"/>
          <p:nvPr/>
        </p:nvSpPr>
        <p:spPr>
          <a:xfrm>
            <a:off x="339210" y="3171860"/>
            <a:ext cx="6413282" cy="3139321"/>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bg1"/>
              </a:buClr>
              <a:buSzPts val="1800"/>
              <a:buFont typeface="Wingdings" panose="05000000000000000000" pitchFamily="2" charset="2"/>
              <a:buChar char="Ø"/>
            </a:pPr>
            <a:r>
              <a:rPr lang="en-US" sz="2400" dirty="0">
                <a:solidFill>
                  <a:schemeClr val="bg1"/>
                </a:solidFill>
                <a:latin typeface="Times New Roman"/>
                <a:ea typeface="Times New Roman"/>
                <a:cs typeface="Times New Roman"/>
                <a:sym typeface="Times New Roman"/>
              </a:rPr>
              <a:t>Reduction in Human Error.</a:t>
            </a:r>
            <a:endParaRPr sz="2400" dirty="0">
              <a:solidFill>
                <a:schemeClr val="bg1"/>
              </a:solidFill>
            </a:endParaRPr>
          </a:p>
          <a:p>
            <a:pPr marL="342900" marR="0" lvl="0" indent="-342900" algn="l" rtl="0">
              <a:spcBef>
                <a:spcPts val="0"/>
              </a:spcBef>
              <a:spcAft>
                <a:spcPts val="0"/>
              </a:spcAft>
              <a:buClr>
                <a:schemeClr val="bg1"/>
              </a:buClr>
              <a:buSzPts val="1800"/>
              <a:buFont typeface="Wingdings" panose="05000000000000000000" pitchFamily="2" charset="2"/>
              <a:buChar char="Ø"/>
            </a:pPr>
            <a:r>
              <a:rPr lang="en-US" sz="2400" dirty="0">
                <a:solidFill>
                  <a:schemeClr val="bg1"/>
                </a:solidFill>
                <a:latin typeface="Times New Roman"/>
                <a:ea typeface="Times New Roman"/>
                <a:cs typeface="Times New Roman"/>
                <a:sym typeface="Times New Roman"/>
              </a:rPr>
              <a:t>Takes Risks Instead of Humans.</a:t>
            </a:r>
            <a:endParaRPr sz="2400" dirty="0">
              <a:solidFill>
                <a:schemeClr val="bg1"/>
              </a:solidFill>
            </a:endParaRPr>
          </a:p>
          <a:p>
            <a:pPr marL="342900" marR="0" lvl="0" indent="-342900" algn="l" rtl="0">
              <a:spcBef>
                <a:spcPts val="0"/>
              </a:spcBef>
              <a:spcAft>
                <a:spcPts val="0"/>
              </a:spcAft>
              <a:buClr>
                <a:schemeClr val="bg1"/>
              </a:buClr>
              <a:buSzPts val="1800"/>
              <a:buFont typeface="Wingdings" panose="05000000000000000000" pitchFamily="2" charset="2"/>
              <a:buChar char="Ø"/>
            </a:pPr>
            <a:r>
              <a:rPr lang="en-US" sz="2400" dirty="0">
                <a:solidFill>
                  <a:schemeClr val="bg1"/>
                </a:solidFill>
                <a:latin typeface="Times New Roman"/>
                <a:ea typeface="Times New Roman"/>
                <a:cs typeface="Times New Roman"/>
                <a:sym typeface="Times New Roman"/>
              </a:rPr>
              <a:t>Available 24x7.</a:t>
            </a:r>
            <a:endParaRPr sz="2400" dirty="0">
              <a:solidFill>
                <a:schemeClr val="bg1"/>
              </a:solidFill>
            </a:endParaRPr>
          </a:p>
          <a:p>
            <a:pPr marL="342900" marR="0" lvl="0" indent="-342900" algn="l" rtl="0">
              <a:spcBef>
                <a:spcPts val="0"/>
              </a:spcBef>
              <a:spcAft>
                <a:spcPts val="0"/>
              </a:spcAft>
              <a:buClr>
                <a:schemeClr val="bg1"/>
              </a:buClr>
              <a:buSzPts val="1800"/>
              <a:buFont typeface="Wingdings" panose="05000000000000000000" pitchFamily="2" charset="2"/>
              <a:buChar char="Ø"/>
            </a:pPr>
            <a:r>
              <a:rPr lang="en-US" sz="2400" dirty="0">
                <a:solidFill>
                  <a:schemeClr val="bg1"/>
                </a:solidFill>
                <a:latin typeface="Times New Roman"/>
                <a:ea typeface="Times New Roman"/>
                <a:cs typeface="Times New Roman"/>
                <a:sym typeface="Times New Roman"/>
              </a:rPr>
              <a:t>Helping in Repetitive Jobs.</a:t>
            </a:r>
            <a:endParaRPr sz="2400" dirty="0">
              <a:solidFill>
                <a:schemeClr val="bg1"/>
              </a:solidFill>
            </a:endParaRPr>
          </a:p>
          <a:p>
            <a:pPr marL="342900" marR="0" lvl="0" indent="-342900" algn="l" rtl="0">
              <a:spcBef>
                <a:spcPts val="0"/>
              </a:spcBef>
              <a:spcAft>
                <a:spcPts val="0"/>
              </a:spcAft>
              <a:buClr>
                <a:schemeClr val="bg1"/>
              </a:buClr>
              <a:buSzPts val="1800"/>
              <a:buFont typeface="Wingdings" panose="05000000000000000000" pitchFamily="2" charset="2"/>
              <a:buChar char="Ø"/>
            </a:pPr>
            <a:r>
              <a:rPr lang="en-US" sz="2400" dirty="0">
                <a:solidFill>
                  <a:schemeClr val="bg1"/>
                </a:solidFill>
                <a:latin typeface="Times New Roman"/>
                <a:ea typeface="Times New Roman"/>
                <a:cs typeface="Times New Roman"/>
                <a:sym typeface="Times New Roman"/>
              </a:rPr>
              <a:t>Digital Assistance.</a:t>
            </a:r>
            <a:endParaRPr sz="2400" dirty="0">
              <a:solidFill>
                <a:schemeClr val="bg1"/>
              </a:solidFill>
            </a:endParaRPr>
          </a:p>
          <a:p>
            <a:pPr marL="342900" marR="0" lvl="0" indent="-342900" algn="l" rtl="0">
              <a:spcBef>
                <a:spcPts val="0"/>
              </a:spcBef>
              <a:spcAft>
                <a:spcPts val="0"/>
              </a:spcAft>
              <a:buClr>
                <a:schemeClr val="bg1"/>
              </a:buClr>
              <a:buSzPts val="1800"/>
              <a:buFont typeface="Wingdings" panose="05000000000000000000" pitchFamily="2" charset="2"/>
              <a:buChar char="Ø"/>
            </a:pPr>
            <a:r>
              <a:rPr lang="en-US" sz="2400" dirty="0">
                <a:solidFill>
                  <a:schemeClr val="bg1"/>
                </a:solidFill>
                <a:latin typeface="Times New Roman"/>
                <a:ea typeface="Times New Roman"/>
                <a:cs typeface="Times New Roman"/>
                <a:sym typeface="Times New Roman"/>
              </a:rPr>
              <a:t>Faster Decisions.</a:t>
            </a:r>
            <a:endParaRPr sz="2400" dirty="0">
              <a:solidFill>
                <a:schemeClr val="bg1"/>
              </a:solidFill>
            </a:endParaRPr>
          </a:p>
          <a:p>
            <a:pPr marL="342900" marR="0" lvl="0" indent="-342900" algn="l" rtl="0">
              <a:spcBef>
                <a:spcPts val="0"/>
              </a:spcBef>
              <a:spcAft>
                <a:spcPts val="0"/>
              </a:spcAft>
              <a:buClr>
                <a:schemeClr val="bg1"/>
              </a:buClr>
              <a:buSzPts val="1800"/>
              <a:buFont typeface="Wingdings" panose="05000000000000000000" pitchFamily="2" charset="2"/>
              <a:buChar char="Ø"/>
            </a:pPr>
            <a:r>
              <a:rPr lang="en-US" sz="2400" dirty="0">
                <a:solidFill>
                  <a:schemeClr val="bg1"/>
                </a:solidFill>
                <a:latin typeface="Times New Roman"/>
                <a:ea typeface="Times New Roman"/>
                <a:cs typeface="Times New Roman"/>
                <a:sym typeface="Times New Roman"/>
              </a:rPr>
              <a:t>Daily Applications.</a:t>
            </a:r>
          </a:p>
          <a:p>
            <a:pPr marL="342900" marR="0" lvl="0" indent="-342900" algn="l" rtl="0">
              <a:spcBef>
                <a:spcPts val="0"/>
              </a:spcBef>
              <a:spcAft>
                <a:spcPts val="0"/>
              </a:spcAft>
              <a:buClr>
                <a:schemeClr val="bg1"/>
              </a:buClr>
              <a:buSzPts val="1800"/>
              <a:buFont typeface="Wingdings" panose="05000000000000000000" pitchFamily="2" charset="2"/>
              <a:buChar char="Ø"/>
            </a:pPr>
            <a:r>
              <a:rPr lang="en-US" sz="2400" dirty="0">
                <a:solidFill>
                  <a:schemeClr val="bg1"/>
                </a:solidFill>
                <a:latin typeface="Times New Roman"/>
                <a:cs typeface="Times New Roman"/>
                <a:sym typeface="Times New Roman"/>
              </a:rPr>
              <a:t>New Inventions.</a:t>
            </a:r>
            <a:endParaRPr sz="2400" dirty="0">
              <a:solidFill>
                <a:schemeClr val="bg1"/>
              </a:solidFill>
            </a:endParaRPr>
          </a:p>
          <a:p>
            <a:pPr marL="457200" marR="0" lvl="0" indent="-342900" algn="l" rtl="0">
              <a:spcBef>
                <a:spcPts val="0"/>
              </a:spcBef>
              <a:spcAft>
                <a:spcPts val="0"/>
              </a:spcAft>
              <a:buClr>
                <a:schemeClr val="dk1"/>
              </a:buClr>
              <a:buSzPts val="1800"/>
              <a:buFont typeface="Wingdings" panose="05000000000000000000" pitchFamily="2" charset="2"/>
              <a:buChar char="Ø"/>
            </a:pPr>
            <a:endParaRPr sz="2400" dirty="0">
              <a:solidFill>
                <a:schemeClr val="bg1"/>
              </a:solidFill>
              <a:latin typeface="Times New Roman"/>
              <a:ea typeface="Times New Roman"/>
              <a:cs typeface="Times New Roman"/>
              <a:sym typeface="Times New Roman"/>
            </a:endParaRPr>
          </a:p>
          <a:p>
            <a:pPr marL="457200" marR="0" lvl="0" indent="-342900" algn="l" rtl="0">
              <a:spcBef>
                <a:spcPts val="0"/>
              </a:spcBef>
              <a:spcAft>
                <a:spcPts val="0"/>
              </a:spcAft>
              <a:buClr>
                <a:schemeClr val="dk1"/>
              </a:buClr>
              <a:buSzPts val="1800"/>
              <a:buFont typeface="Wingdings" panose="05000000000000000000" pitchFamily="2" charset="2"/>
              <a:buChar char="Ø"/>
            </a:pPr>
            <a:endParaRPr sz="2400" dirty="0">
              <a:solidFill>
                <a:schemeClr val="bg1"/>
              </a:solidFill>
              <a:latin typeface="Calibri"/>
              <a:ea typeface="Calibri"/>
              <a:cs typeface="Calibri"/>
              <a:sym typeface="Calibri"/>
            </a:endParaRPr>
          </a:p>
          <a:p>
            <a:pPr marL="457200" marR="0" lvl="0" indent="-342900" algn="l" rtl="0">
              <a:spcBef>
                <a:spcPts val="0"/>
              </a:spcBef>
              <a:spcAft>
                <a:spcPts val="0"/>
              </a:spcAft>
              <a:buClr>
                <a:schemeClr val="dk1"/>
              </a:buClr>
              <a:buSzPts val="1800"/>
              <a:buFont typeface="Wingdings" panose="05000000000000000000" pitchFamily="2" charset="2"/>
              <a:buChar char="Ø"/>
            </a:pPr>
            <a:endParaRPr sz="2400" dirty="0">
              <a:solidFill>
                <a:schemeClr val="bg1"/>
              </a:solidFill>
              <a:latin typeface="Calibri"/>
              <a:ea typeface="Calibri"/>
              <a:cs typeface="Calibri"/>
              <a:sym typeface="Calibri"/>
            </a:endParaRPr>
          </a:p>
        </p:txBody>
      </p:sp>
      <p:sp>
        <p:nvSpPr>
          <p:cNvPr id="3" name="TextBox 2">
            <a:extLst>
              <a:ext uri="{FF2B5EF4-FFF2-40B4-BE49-F238E27FC236}">
                <a16:creationId xmlns:a16="http://schemas.microsoft.com/office/drawing/2014/main" id="{D5D454B3-E03F-4D1F-B4E1-C32C27E9D570}"/>
              </a:ext>
            </a:extLst>
          </p:cNvPr>
          <p:cNvSpPr txBox="1"/>
          <p:nvPr/>
        </p:nvSpPr>
        <p:spPr>
          <a:xfrm>
            <a:off x="2852790" y="0"/>
            <a:ext cx="5949797" cy="954107"/>
          </a:xfrm>
          <a:prstGeom prst="rect">
            <a:avLst/>
          </a:prstGeom>
          <a:noFill/>
        </p:spPr>
        <p:txBody>
          <a:bodyPr wrap="square" rtlCol="0">
            <a:spAutoFit/>
          </a:bodyPr>
          <a:lstStyle/>
          <a:p>
            <a:pPr algn="ctr"/>
            <a:r>
              <a:rPr lang="en-US" sz="2800" dirty="0">
                <a:solidFill>
                  <a:schemeClr val="bg1"/>
                </a:solidFill>
                <a:latin typeface="Times New Roman" panose="02020603050405020304" pitchFamily="18" charset="0"/>
                <a:cs typeface="Times New Roman" panose="02020603050405020304" pitchFamily="18" charset="0"/>
              </a:rPr>
              <a:t>Pros and Cons of Artificial Intelligence  A Threat or a Blessing?</a:t>
            </a:r>
          </a:p>
        </p:txBody>
      </p:sp>
      <p:sp>
        <p:nvSpPr>
          <p:cNvPr id="11" name="TextBox 10">
            <a:extLst>
              <a:ext uri="{FF2B5EF4-FFF2-40B4-BE49-F238E27FC236}">
                <a16:creationId xmlns:a16="http://schemas.microsoft.com/office/drawing/2014/main" id="{5F78618E-35CD-446B-9D5A-B3C8AFE99CB4}"/>
              </a:ext>
            </a:extLst>
          </p:cNvPr>
          <p:cNvSpPr txBox="1"/>
          <p:nvPr/>
        </p:nvSpPr>
        <p:spPr>
          <a:xfrm>
            <a:off x="11394833" y="6485206"/>
            <a:ext cx="773723" cy="369332"/>
          </a:xfrm>
          <a:prstGeom prst="rect">
            <a:avLst/>
          </a:prstGeom>
          <a:noFill/>
        </p:spPr>
        <p:txBody>
          <a:bodyPr wrap="square" rtlCol="0">
            <a:spAutoFit/>
          </a:bodyPr>
          <a:lstStyle/>
          <a:p>
            <a:pPr algn="ctr"/>
            <a:r>
              <a:rPr lang="en-US" sz="1800" b="1" dirty="0">
                <a:solidFill>
                  <a:schemeClr val="bg1"/>
                </a:solidFill>
                <a:latin typeface="Times New Roman" panose="02020603050405020304" pitchFamily="18" charset="0"/>
                <a:cs typeface="Times New Roman" panose="02020603050405020304" pitchFamily="18" charset="0"/>
              </a:rPr>
              <a:t>13</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00"/>
                                        </p:tgtEl>
                                        <p:attrNameLst>
                                          <p:attrName>style.visibility</p:attrName>
                                        </p:attrNameLst>
                                      </p:cBhvr>
                                      <p:to>
                                        <p:strVal val="visible"/>
                                      </p:to>
                                    </p:set>
                                    <p:animEffect transition="in" filter="fade">
                                      <p:cBhvr>
                                        <p:cTn id="14" dur="1000"/>
                                        <p:tgtEl>
                                          <p:spTgt spid="400"/>
                                        </p:tgtEl>
                                      </p:cBhvr>
                                    </p:animEffect>
                                    <p:anim calcmode="lin" valueType="num">
                                      <p:cBhvr>
                                        <p:cTn id="15" dur="1000" fill="hold"/>
                                        <p:tgtEl>
                                          <p:spTgt spid="400"/>
                                        </p:tgtEl>
                                        <p:attrNameLst>
                                          <p:attrName>ppt_x</p:attrName>
                                        </p:attrNameLst>
                                      </p:cBhvr>
                                      <p:tavLst>
                                        <p:tav tm="0">
                                          <p:val>
                                            <p:strVal val="#ppt_x"/>
                                          </p:val>
                                        </p:tav>
                                        <p:tav tm="100000">
                                          <p:val>
                                            <p:strVal val="#ppt_x"/>
                                          </p:val>
                                        </p:tav>
                                      </p:tavLst>
                                    </p:anim>
                                    <p:anim calcmode="lin" valueType="num">
                                      <p:cBhvr>
                                        <p:cTn id="16" dur="1000" fill="hold"/>
                                        <p:tgtEl>
                                          <p:spTgt spid="40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01">
                                            <p:txEl>
                                              <p:pRg st="0" end="0"/>
                                            </p:txEl>
                                          </p:spTgt>
                                        </p:tgtEl>
                                        <p:attrNameLst>
                                          <p:attrName>style.visibility</p:attrName>
                                        </p:attrNameLst>
                                      </p:cBhvr>
                                      <p:to>
                                        <p:strVal val="visible"/>
                                      </p:to>
                                    </p:set>
                                    <p:animEffect transition="in" filter="fade">
                                      <p:cBhvr>
                                        <p:cTn id="21" dur="1000"/>
                                        <p:tgtEl>
                                          <p:spTgt spid="401">
                                            <p:txEl>
                                              <p:pRg st="0" end="0"/>
                                            </p:txEl>
                                          </p:spTgt>
                                        </p:tgtEl>
                                      </p:cBhvr>
                                    </p:animEffect>
                                    <p:anim calcmode="lin" valueType="num">
                                      <p:cBhvr>
                                        <p:cTn id="22" dur="1000" fill="hold"/>
                                        <p:tgtEl>
                                          <p:spTgt spid="401">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40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01">
                                            <p:txEl>
                                              <p:pRg st="1" end="1"/>
                                            </p:txEl>
                                          </p:spTgt>
                                        </p:tgtEl>
                                        <p:attrNameLst>
                                          <p:attrName>style.visibility</p:attrName>
                                        </p:attrNameLst>
                                      </p:cBhvr>
                                      <p:to>
                                        <p:strVal val="visible"/>
                                      </p:to>
                                    </p:set>
                                    <p:animEffect transition="in" filter="fade">
                                      <p:cBhvr>
                                        <p:cTn id="28" dur="1000"/>
                                        <p:tgtEl>
                                          <p:spTgt spid="401">
                                            <p:txEl>
                                              <p:pRg st="1" end="1"/>
                                            </p:txEl>
                                          </p:spTgt>
                                        </p:tgtEl>
                                      </p:cBhvr>
                                    </p:animEffect>
                                    <p:anim calcmode="lin" valueType="num">
                                      <p:cBhvr>
                                        <p:cTn id="29" dur="1000" fill="hold"/>
                                        <p:tgtEl>
                                          <p:spTgt spid="401">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40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01">
                                            <p:txEl>
                                              <p:pRg st="2" end="2"/>
                                            </p:txEl>
                                          </p:spTgt>
                                        </p:tgtEl>
                                        <p:attrNameLst>
                                          <p:attrName>style.visibility</p:attrName>
                                        </p:attrNameLst>
                                      </p:cBhvr>
                                      <p:to>
                                        <p:strVal val="visible"/>
                                      </p:to>
                                    </p:set>
                                    <p:animEffect transition="in" filter="fade">
                                      <p:cBhvr>
                                        <p:cTn id="35" dur="1000"/>
                                        <p:tgtEl>
                                          <p:spTgt spid="401">
                                            <p:txEl>
                                              <p:pRg st="2" end="2"/>
                                            </p:txEl>
                                          </p:spTgt>
                                        </p:tgtEl>
                                      </p:cBhvr>
                                    </p:animEffect>
                                    <p:anim calcmode="lin" valueType="num">
                                      <p:cBhvr>
                                        <p:cTn id="36" dur="1000" fill="hold"/>
                                        <p:tgtEl>
                                          <p:spTgt spid="401">
                                            <p:txEl>
                                              <p:pRg st="2" end="2"/>
                                            </p:txEl>
                                          </p:spTgt>
                                        </p:tgtEl>
                                        <p:attrNameLst>
                                          <p:attrName>ppt_x</p:attrName>
                                        </p:attrNameLst>
                                      </p:cBhvr>
                                      <p:tavLst>
                                        <p:tav tm="0">
                                          <p:val>
                                            <p:strVal val="#ppt_x"/>
                                          </p:val>
                                        </p:tav>
                                        <p:tav tm="100000">
                                          <p:val>
                                            <p:strVal val="#ppt_x"/>
                                          </p:val>
                                        </p:tav>
                                      </p:tavLst>
                                    </p:anim>
                                    <p:anim calcmode="lin" valueType="num">
                                      <p:cBhvr>
                                        <p:cTn id="37" dur="1000" fill="hold"/>
                                        <p:tgtEl>
                                          <p:spTgt spid="40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01">
                                            <p:txEl>
                                              <p:pRg st="3" end="3"/>
                                            </p:txEl>
                                          </p:spTgt>
                                        </p:tgtEl>
                                        <p:attrNameLst>
                                          <p:attrName>style.visibility</p:attrName>
                                        </p:attrNameLst>
                                      </p:cBhvr>
                                      <p:to>
                                        <p:strVal val="visible"/>
                                      </p:to>
                                    </p:set>
                                    <p:animEffect transition="in" filter="fade">
                                      <p:cBhvr>
                                        <p:cTn id="42" dur="1000"/>
                                        <p:tgtEl>
                                          <p:spTgt spid="401">
                                            <p:txEl>
                                              <p:pRg st="3" end="3"/>
                                            </p:txEl>
                                          </p:spTgt>
                                        </p:tgtEl>
                                      </p:cBhvr>
                                    </p:animEffect>
                                    <p:anim calcmode="lin" valueType="num">
                                      <p:cBhvr>
                                        <p:cTn id="43" dur="1000" fill="hold"/>
                                        <p:tgtEl>
                                          <p:spTgt spid="401">
                                            <p:txEl>
                                              <p:pRg st="3" end="3"/>
                                            </p:txEl>
                                          </p:spTgt>
                                        </p:tgtEl>
                                        <p:attrNameLst>
                                          <p:attrName>ppt_x</p:attrName>
                                        </p:attrNameLst>
                                      </p:cBhvr>
                                      <p:tavLst>
                                        <p:tav tm="0">
                                          <p:val>
                                            <p:strVal val="#ppt_x"/>
                                          </p:val>
                                        </p:tav>
                                        <p:tav tm="100000">
                                          <p:val>
                                            <p:strVal val="#ppt_x"/>
                                          </p:val>
                                        </p:tav>
                                      </p:tavLst>
                                    </p:anim>
                                    <p:anim calcmode="lin" valueType="num">
                                      <p:cBhvr>
                                        <p:cTn id="44" dur="1000" fill="hold"/>
                                        <p:tgtEl>
                                          <p:spTgt spid="40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401">
                                            <p:txEl>
                                              <p:pRg st="4" end="4"/>
                                            </p:txEl>
                                          </p:spTgt>
                                        </p:tgtEl>
                                        <p:attrNameLst>
                                          <p:attrName>style.visibility</p:attrName>
                                        </p:attrNameLst>
                                      </p:cBhvr>
                                      <p:to>
                                        <p:strVal val="visible"/>
                                      </p:to>
                                    </p:set>
                                    <p:animEffect transition="in" filter="fade">
                                      <p:cBhvr>
                                        <p:cTn id="49" dur="1000"/>
                                        <p:tgtEl>
                                          <p:spTgt spid="401">
                                            <p:txEl>
                                              <p:pRg st="4" end="4"/>
                                            </p:txEl>
                                          </p:spTgt>
                                        </p:tgtEl>
                                      </p:cBhvr>
                                    </p:animEffect>
                                    <p:anim calcmode="lin" valueType="num">
                                      <p:cBhvr>
                                        <p:cTn id="50" dur="1000" fill="hold"/>
                                        <p:tgtEl>
                                          <p:spTgt spid="401">
                                            <p:txEl>
                                              <p:pRg st="4" end="4"/>
                                            </p:txEl>
                                          </p:spTgt>
                                        </p:tgtEl>
                                        <p:attrNameLst>
                                          <p:attrName>ppt_x</p:attrName>
                                        </p:attrNameLst>
                                      </p:cBhvr>
                                      <p:tavLst>
                                        <p:tav tm="0">
                                          <p:val>
                                            <p:strVal val="#ppt_x"/>
                                          </p:val>
                                        </p:tav>
                                        <p:tav tm="100000">
                                          <p:val>
                                            <p:strVal val="#ppt_x"/>
                                          </p:val>
                                        </p:tav>
                                      </p:tavLst>
                                    </p:anim>
                                    <p:anim calcmode="lin" valueType="num">
                                      <p:cBhvr>
                                        <p:cTn id="51" dur="1000" fill="hold"/>
                                        <p:tgtEl>
                                          <p:spTgt spid="40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401">
                                            <p:txEl>
                                              <p:pRg st="5" end="5"/>
                                            </p:txEl>
                                          </p:spTgt>
                                        </p:tgtEl>
                                        <p:attrNameLst>
                                          <p:attrName>style.visibility</p:attrName>
                                        </p:attrNameLst>
                                      </p:cBhvr>
                                      <p:to>
                                        <p:strVal val="visible"/>
                                      </p:to>
                                    </p:set>
                                    <p:animEffect transition="in" filter="fade">
                                      <p:cBhvr>
                                        <p:cTn id="56" dur="1000"/>
                                        <p:tgtEl>
                                          <p:spTgt spid="401">
                                            <p:txEl>
                                              <p:pRg st="5" end="5"/>
                                            </p:txEl>
                                          </p:spTgt>
                                        </p:tgtEl>
                                      </p:cBhvr>
                                    </p:animEffect>
                                    <p:anim calcmode="lin" valueType="num">
                                      <p:cBhvr>
                                        <p:cTn id="57" dur="1000" fill="hold"/>
                                        <p:tgtEl>
                                          <p:spTgt spid="401">
                                            <p:txEl>
                                              <p:pRg st="5" end="5"/>
                                            </p:txEl>
                                          </p:spTgt>
                                        </p:tgtEl>
                                        <p:attrNameLst>
                                          <p:attrName>ppt_x</p:attrName>
                                        </p:attrNameLst>
                                      </p:cBhvr>
                                      <p:tavLst>
                                        <p:tav tm="0">
                                          <p:val>
                                            <p:strVal val="#ppt_x"/>
                                          </p:val>
                                        </p:tav>
                                        <p:tav tm="100000">
                                          <p:val>
                                            <p:strVal val="#ppt_x"/>
                                          </p:val>
                                        </p:tav>
                                      </p:tavLst>
                                    </p:anim>
                                    <p:anim calcmode="lin" valueType="num">
                                      <p:cBhvr>
                                        <p:cTn id="58" dur="1000" fill="hold"/>
                                        <p:tgtEl>
                                          <p:spTgt spid="40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401">
                                            <p:txEl>
                                              <p:pRg st="6" end="6"/>
                                            </p:txEl>
                                          </p:spTgt>
                                        </p:tgtEl>
                                        <p:attrNameLst>
                                          <p:attrName>style.visibility</p:attrName>
                                        </p:attrNameLst>
                                      </p:cBhvr>
                                      <p:to>
                                        <p:strVal val="visible"/>
                                      </p:to>
                                    </p:set>
                                    <p:animEffect transition="in" filter="fade">
                                      <p:cBhvr>
                                        <p:cTn id="63" dur="1000"/>
                                        <p:tgtEl>
                                          <p:spTgt spid="401">
                                            <p:txEl>
                                              <p:pRg st="6" end="6"/>
                                            </p:txEl>
                                          </p:spTgt>
                                        </p:tgtEl>
                                      </p:cBhvr>
                                    </p:animEffect>
                                    <p:anim calcmode="lin" valueType="num">
                                      <p:cBhvr>
                                        <p:cTn id="64" dur="1000" fill="hold"/>
                                        <p:tgtEl>
                                          <p:spTgt spid="401">
                                            <p:txEl>
                                              <p:pRg st="6" end="6"/>
                                            </p:txEl>
                                          </p:spTgt>
                                        </p:tgtEl>
                                        <p:attrNameLst>
                                          <p:attrName>ppt_x</p:attrName>
                                        </p:attrNameLst>
                                      </p:cBhvr>
                                      <p:tavLst>
                                        <p:tav tm="0">
                                          <p:val>
                                            <p:strVal val="#ppt_x"/>
                                          </p:val>
                                        </p:tav>
                                        <p:tav tm="100000">
                                          <p:val>
                                            <p:strVal val="#ppt_x"/>
                                          </p:val>
                                        </p:tav>
                                      </p:tavLst>
                                    </p:anim>
                                    <p:anim calcmode="lin" valueType="num">
                                      <p:cBhvr>
                                        <p:cTn id="65" dur="1000" fill="hold"/>
                                        <p:tgtEl>
                                          <p:spTgt spid="401">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401">
                                            <p:txEl>
                                              <p:pRg st="7" end="7"/>
                                            </p:txEl>
                                          </p:spTgt>
                                        </p:tgtEl>
                                        <p:attrNameLst>
                                          <p:attrName>style.visibility</p:attrName>
                                        </p:attrNameLst>
                                      </p:cBhvr>
                                      <p:to>
                                        <p:strVal val="visible"/>
                                      </p:to>
                                    </p:set>
                                    <p:animEffect transition="in" filter="fade">
                                      <p:cBhvr>
                                        <p:cTn id="70" dur="1000"/>
                                        <p:tgtEl>
                                          <p:spTgt spid="401">
                                            <p:txEl>
                                              <p:pRg st="7" end="7"/>
                                            </p:txEl>
                                          </p:spTgt>
                                        </p:tgtEl>
                                      </p:cBhvr>
                                    </p:animEffect>
                                    <p:anim calcmode="lin" valueType="num">
                                      <p:cBhvr>
                                        <p:cTn id="71" dur="1000" fill="hold"/>
                                        <p:tgtEl>
                                          <p:spTgt spid="401">
                                            <p:txEl>
                                              <p:pRg st="7" end="7"/>
                                            </p:txEl>
                                          </p:spTgt>
                                        </p:tgtEl>
                                        <p:attrNameLst>
                                          <p:attrName>ppt_x</p:attrName>
                                        </p:attrNameLst>
                                      </p:cBhvr>
                                      <p:tavLst>
                                        <p:tav tm="0">
                                          <p:val>
                                            <p:strVal val="#ppt_x"/>
                                          </p:val>
                                        </p:tav>
                                        <p:tav tm="100000">
                                          <p:val>
                                            <p:strVal val="#ppt_x"/>
                                          </p:val>
                                        </p:tav>
                                      </p:tavLst>
                                    </p:anim>
                                    <p:anim calcmode="lin" valueType="num">
                                      <p:cBhvr>
                                        <p:cTn id="72" dur="1000" fill="hold"/>
                                        <p:tgtEl>
                                          <p:spTgt spid="401">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 grpId="0"/>
      <p:bldP spid="401" grpId="0" build="p"/>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5"/>
        <p:cNvGrpSpPr/>
        <p:nvPr/>
      </p:nvGrpSpPr>
      <p:grpSpPr>
        <a:xfrm>
          <a:off x="0" y="0"/>
          <a:ext cx="0" cy="0"/>
          <a:chOff x="0" y="0"/>
          <a:chExt cx="0" cy="0"/>
        </a:xfrm>
      </p:grpSpPr>
      <p:pic>
        <p:nvPicPr>
          <p:cNvPr id="9" name="Picture 8">
            <a:extLst>
              <a:ext uri="{FF2B5EF4-FFF2-40B4-BE49-F238E27FC236}">
                <a16:creationId xmlns:a16="http://schemas.microsoft.com/office/drawing/2014/main" id="{BD26F92A-4CD6-423D-8501-A60ACD74EEAF}"/>
              </a:ext>
            </a:extLst>
          </p:cNvPr>
          <p:cNvPicPr>
            <a:picLocks noChangeAspect="1"/>
          </p:cNvPicPr>
          <p:nvPr/>
        </p:nvPicPr>
        <p:blipFill>
          <a:blip r:embed="rId3"/>
          <a:stretch>
            <a:fillRect/>
          </a:stretch>
        </p:blipFill>
        <p:spPr>
          <a:xfrm>
            <a:off x="1" y="-13515"/>
            <a:ext cx="12192000" cy="6876007"/>
          </a:xfrm>
          <a:prstGeom prst="rect">
            <a:avLst/>
          </a:prstGeom>
        </p:spPr>
      </p:pic>
      <p:sp>
        <p:nvSpPr>
          <p:cNvPr id="408" name="Google Shape;408;p63"/>
          <p:cNvSpPr txBox="1"/>
          <p:nvPr/>
        </p:nvSpPr>
        <p:spPr>
          <a:xfrm>
            <a:off x="1384957" y="1450129"/>
            <a:ext cx="3304902"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dirty="0">
                <a:solidFill>
                  <a:schemeClr val="bg1"/>
                </a:solidFill>
                <a:latin typeface="Times New Roman"/>
                <a:ea typeface="Times New Roman"/>
                <a:cs typeface="Times New Roman"/>
                <a:sym typeface="Times New Roman"/>
              </a:rPr>
              <a:t>Cons</a:t>
            </a:r>
            <a:r>
              <a:rPr lang="en-US" sz="3200" dirty="0">
                <a:solidFill>
                  <a:schemeClr val="bg1"/>
                </a:solidFill>
                <a:latin typeface="Times New Roman"/>
                <a:ea typeface="Times New Roman"/>
                <a:cs typeface="Times New Roman"/>
                <a:sym typeface="Times New Roman"/>
              </a:rPr>
              <a:t>:</a:t>
            </a:r>
            <a:endParaRPr sz="3200" dirty="0">
              <a:solidFill>
                <a:schemeClr val="bg1"/>
              </a:solidFill>
              <a:latin typeface="Times New Roman"/>
              <a:ea typeface="Times New Roman"/>
              <a:cs typeface="Times New Roman"/>
              <a:sym typeface="Times New Roman"/>
            </a:endParaRPr>
          </a:p>
        </p:txBody>
      </p:sp>
      <p:sp>
        <p:nvSpPr>
          <p:cNvPr id="409" name="Google Shape;409;p63"/>
          <p:cNvSpPr txBox="1"/>
          <p:nvPr/>
        </p:nvSpPr>
        <p:spPr>
          <a:xfrm>
            <a:off x="1272947" y="2504697"/>
            <a:ext cx="6833824" cy="3227982"/>
          </a:xfrm>
          <a:prstGeom prst="rect">
            <a:avLst/>
          </a:prstGeom>
          <a:noFill/>
          <a:ln>
            <a:noFill/>
          </a:ln>
        </p:spPr>
        <p:txBody>
          <a:bodyPr spcFirstLastPara="1" wrap="square" lIns="91425" tIns="45700" rIns="91425" bIns="45700" anchor="t" anchorCtr="0">
            <a:noAutofit/>
          </a:bodyPr>
          <a:lstStyle/>
          <a:p>
            <a:pPr marL="457200" marR="0" lvl="0" indent="-457200" algn="l" rtl="0">
              <a:spcBef>
                <a:spcPts val="0"/>
              </a:spcBef>
              <a:spcAft>
                <a:spcPts val="0"/>
              </a:spcAft>
              <a:buClr>
                <a:schemeClr val="bg1"/>
              </a:buClr>
              <a:buSzPts val="2800"/>
              <a:buFont typeface="Wingdings" panose="05000000000000000000" pitchFamily="2" charset="2"/>
              <a:buChar char="Ø"/>
            </a:pPr>
            <a:r>
              <a:rPr lang="en-US" sz="3000" dirty="0">
                <a:solidFill>
                  <a:schemeClr val="bg1"/>
                </a:solidFill>
                <a:latin typeface="Times New Roman"/>
                <a:ea typeface="Times New Roman"/>
                <a:cs typeface="Times New Roman"/>
                <a:sym typeface="Times New Roman"/>
              </a:rPr>
              <a:t>High Costs of Creation.</a:t>
            </a:r>
            <a:endParaRPr sz="3000" dirty="0">
              <a:solidFill>
                <a:schemeClr val="bg1"/>
              </a:solidFill>
            </a:endParaRPr>
          </a:p>
          <a:p>
            <a:pPr marL="457200" marR="0" lvl="0" indent="-457200" algn="l" rtl="0">
              <a:spcBef>
                <a:spcPts val="0"/>
              </a:spcBef>
              <a:spcAft>
                <a:spcPts val="0"/>
              </a:spcAft>
              <a:buClr>
                <a:schemeClr val="bg1"/>
              </a:buClr>
              <a:buSzPts val="2800"/>
              <a:buFont typeface="Wingdings" panose="05000000000000000000" pitchFamily="2" charset="2"/>
              <a:buChar char="Ø"/>
            </a:pPr>
            <a:r>
              <a:rPr lang="en-US" sz="3000" dirty="0">
                <a:solidFill>
                  <a:schemeClr val="bg1"/>
                </a:solidFill>
                <a:latin typeface="Times New Roman"/>
                <a:ea typeface="Times New Roman"/>
                <a:cs typeface="Times New Roman"/>
                <a:sym typeface="Times New Roman"/>
              </a:rPr>
              <a:t>Making Human Lazy.</a:t>
            </a:r>
            <a:endParaRPr sz="3000" dirty="0">
              <a:solidFill>
                <a:schemeClr val="bg1"/>
              </a:solidFill>
            </a:endParaRPr>
          </a:p>
          <a:p>
            <a:pPr marL="457200" marR="0" lvl="0" indent="-457200" algn="l" rtl="0">
              <a:spcBef>
                <a:spcPts val="0"/>
              </a:spcBef>
              <a:spcAft>
                <a:spcPts val="0"/>
              </a:spcAft>
              <a:buClr>
                <a:schemeClr val="bg1"/>
              </a:buClr>
              <a:buSzPts val="2800"/>
              <a:buFont typeface="Wingdings" panose="05000000000000000000" pitchFamily="2" charset="2"/>
              <a:buChar char="Ø"/>
            </a:pPr>
            <a:r>
              <a:rPr lang="en-US" sz="3000" dirty="0">
                <a:solidFill>
                  <a:schemeClr val="bg1"/>
                </a:solidFill>
                <a:latin typeface="Times New Roman"/>
                <a:ea typeface="Times New Roman"/>
                <a:cs typeface="Times New Roman"/>
                <a:sym typeface="Times New Roman"/>
              </a:rPr>
              <a:t>Unemployment.</a:t>
            </a:r>
            <a:endParaRPr sz="3000" dirty="0">
              <a:solidFill>
                <a:schemeClr val="bg1"/>
              </a:solidFill>
            </a:endParaRPr>
          </a:p>
          <a:p>
            <a:pPr marL="457200" marR="0" lvl="0" indent="-457200" algn="l" rtl="0">
              <a:spcBef>
                <a:spcPts val="0"/>
              </a:spcBef>
              <a:spcAft>
                <a:spcPts val="0"/>
              </a:spcAft>
              <a:buClr>
                <a:schemeClr val="bg1"/>
              </a:buClr>
              <a:buSzPts val="2800"/>
              <a:buFont typeface="Wingdings" panose="05000000000000000000" pitchFamily="2" charset="2"/>
              <a:buChar char="Ø"/>
            </a:pPr>
            <a:r>
              <a:rPr lang="en-US" sz="3000" dirty="0">
                <a:solidFill>
                  <a:schemeClr val="bg1"/>
                </a:solidFill>
                <a:latin typeface="Times New Roman"/>
                <a:cs typeface="Times New Roman"/>
                <a:sym typeface="Times New Roman"/>
              </a:rPr>
              <a:t>No Emotions.</a:t>
            </a:r>
          </a:p>
          <a:p>
            <a:pPr marL="457200" marR="0" lvl="0" indent="-457200" algn="l" rtl="0">
              <a:spcBef>
                <a:spcPts val="0"/>
              </a:spcBef>
              <a:spcAft>
                <a:spcPts val="0"/>
              </a:spcAft>
              <a:buClr>
                <a:schemeClr val="bg1"/>
              </a:buClr>
              <a:buSzPts val="2800"/>
              <a:buFont typeface="Wingdings" panose="05000000000000000000" pitchFamily="2" charset="2"/>
              <a:buChar char="Ø"/>
            </a:pPr>
            <a:r>
              <a:rPr lang="en-US" sz="3000" dirty="0">
                <a:solidFill>
                  <a:schemeClr val="bg1"/>
                </a:solidFill>
                <a:latin typeface="Times New Roman"/>
                <a:cs typeface="Times New Roman"/>
                <a:sym typeface="Times New Roman"/>
              </a:rPr>
              <a:t>Lacking Out of Box Thinking</a:t>
            </a:r>
            <a:endParaRPr sz="3000" dirty="0">
              <a:solidFill>
                <a:schemeClr val="bg1"/>
              </a:solidFill>
              <a:latin typeface="Times New Roman"/>
              <a:ea typeface="Times New Roman"/>
              <a:cs typeface="Times New Roman"/>
              <a:sym typeface="Times New Roman"/>
            </a:endParaRPr>
          </a:p>
        </p:txBody>
      </p:sp>
      <p:sp>
        <p:nvSpPr>
          <p:cNvPr id="8" name="TextBox 7">
            <a:extLst>
              <a:ext uri="{FF2B5EF4-FFF2-40B4-BE49-F238E27FC236}">
                <a16:creationId xmlns:a16="http://schemas.microsoft.com/office/drawing/2014/main" id="{7D8B7F53-CA94-488D-AF55-F4B9F3D0B45A}"/>
              </a:ext>
            </a:extLst>
          </p:cNvPr>
          <p:cNvSpPr txBox="1"/>
          <p:nvPr/>
        </p:nvSpPr>
        <p:spPr>
          <a:xfrm>
            <a:off x="11394833" y="6485206"/>
            <a:ext cx="773723" cy="369332"/>
          </a:xfrm>
          <a:prstGeom prst="rect">
            <a:avLst/>
          </a:prstGeom>
          <a:noFill/>
        </p:spPr>
        <p:txBody>
          <a:bodyPr wrap="square" rtlCol="0">
            <a:spAutoFit/>
          </a:bodyPr>
          <a:lstStyle/>
          <a:p>
            <a:pPr algn="ctr"/>
            <a:r>
              <a:rPr lang="en-US" sz="1800" b="1" dirty="0">
                <a:solidFill>
                  <a:schemeClr val="bg1"/>
                </a:solidFill>
                <a:latin typeface="Times New Roman" panose="02020603050405020304" pitchFamily="18" charset="0"/>
                <a:cs typeface="Times New Roman" panose="02020603050405020304" pitchFamily="18" charset="0"/>
              </a:rPr>
              <a:t>14</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8"/>
                                        </p:tgtEl>
                                        <p:attrNameLst>
                                          <p:attrName>style.visibility</p:attrName>
                                        </p:attrNameLst>
                                      </p:cBhvr>
                                      <p:to>
                                        <p:strVal val="visible"/>
                                      </p:to>
                                    </p:set>
                                    <p:animEffect transition="in" filter="fade">
                                      <p:cBhvr>
                                        <p:cTn id="7" dur="1000"/>
                                        <p:tgtEl>
                                          <p:spTgt spid="408"/>
                                        </p:tgtEl>
                                      </p:cBhvr>
                                    </p:animEffect>
                                    <p:anim calcmode="lin" valueType="num">
                                      <p:cBhvr>
                                        <p:cTn id="8" dur="1000" fill="hold"/>
                                        <p:tgtEl>
                                          <p:spTgt spid="408"/>
                                        </p:tgtEl>
                                        <p:attrNameLst>
                                          <p:attrName>ppt_x</p:attrName>
                                        </p:attrNameLst>
                                      </p:cBhvr>
                                      <p:tavLst>
                                        <p:tav tm="0">
                                          <p:val>
                                            <p:strVal val="#ppt_x"/>
                                          </p:val>
                                        </p:tav>
                                        <p:tav tm="100000">
                                          <p:val>
                                            <p:strVal val="#ppt_x"/>
                                          </p:val>
                                        </p:tav>
                                      </p:tavLst>
                                    </p:anim>
                                    <p:anim calcmode="lin" valueType="num">
                                      <p:cBhvr>
                                        <p:cTn id="9" dur="1000" fill="hold"/>
                                        <p:tgtEl>
                                          <p:spTgt spid="40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09">
                                            <p:txEl>
                                              <p:pRg st="0" end="0"/>
                                            </p:txEl>
                                          </p:spTgt>
                                        </p:tgtEl>
                                        <p:attrNameLst>
                                          <p:attrName>style.visibility</p:attrName>
                                        </p:attrNameLst>
                                      </p:cBhvr>
                                      <p:to>
                                        <p:strVal val="visible"/>
                                      </p:to>
                                    </p:set>
                                    <p:animEffect transition="in" filter="fade">
                                      <p:cBhvr>
                                        <p:cTn id="14" dur="1000"/>
                                        <p:tgtEl>
                                          <p:spTgt spid="409">
                                            <p:txEl>
                                              <p:pRg st="0" end="0"/>
                                            </p:txEl>
                                          </p:spTgt>
                                        </p:tgtEl>
                                      </p:cBhvr>
                                    </p:animEffect>
                                    <p:anim calcmode="lin" valueType="num">
                                      <p:cBhvr>
                                        <p:cTn id="15" dur="1000" fill="hold"/>
                                        <p:tgtEl>
                                          <p:spTgt spid="409">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0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09">
                                            <p:txEl>
                                              <p:pRg st="1" end="1"/>
                                            </p:txEl>
                                          </p:spTgt>
                                        </p:tgtEl>
                                        <p:attrNameLst>
                                          <p:attrName>style.visibility</p:attrName>
                                        </p:attrNameLst>
                                      </p:cBhvr>
                                      <p:to>
                                        <p:strVal val="visible"/>
                                      </p:to>
                                    </p:set>
                                    <p:animEffect transition="in" filter="fade">
                                      <p:cBhvr>
                                        <p:cTn id="21" dur="1000"/>
                                        <p:tgtEl>
                                          <p:spTgt spid="409">
                                            <p:txEl>
                                              <p:pRg st="1" end="1"/>
                                            </p:txEl>
                                          </p:spTgt>
                                        </p:tgtEl>
                                      </p:cBhvr>
                                    </p:animEffect>
                                    <p:anim calcmode="lin" valueType="num">
                                      <p:cBhvr>
                                        <p:cTn id="22" dur="1000" fill="hold"/>
                                        <p:tgtEl>
                                          <p:spTgt spid="409">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40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09">
                                            <p:txEl>
                                              <p:pRg st="2" end="2"/>
                                            </p:txEl>
                                          </p:spTgt>
                                        </p:tgtEl>
                                        <p:attrNameLst>
                                          <p:attrName>style.visibility</p:attrName>
                                        </p:attrNameLst>
                                      </p:cBhvr>
                                      <p:to>
                                        <p:strVal val="visible"/>
                                      </p:to>
                                    </p:set>
                                    <p:animEffect transition="in" filter="fade">
                                      <p:cBhvr>
                                        <p:cTn id="28" dur="1000"/>
                                        <p:tgtEl>
                                          <p:spTgt spid="409">
                                            <p:txEl>
                                              <p:pRg st="2" end="2"/>
                                            </p:txEl>
                                          </p:spTgt>
                                        </p:tgtEl>
                                      </p:cBhvr>
                                    </p:animEffect>
                                    <p:anim calcmode="lin" valueType="num">
                                      <p:cBhvr>
                                        <p:cTn id="29" dur="1000" fill="hold"/>
                                        <p:tgtEl>
                                          <p:spTgt spid="409">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40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09">
                                            <p:txEl>
                                              <p:pRg st="3" end="3"/>
                                            </p:txEl>
                                          </p:spTgt>
                                        </p:tgtEl>
                                        <p:attrNameLst>
                                          <p:attrName>style.visibility</p:attrName>
                                        </p:attrNameLst>
                                      </p:cBhvr>
                                      <p:to>
                                        <p:strVal val="visible"/>
                                      </p:to>
                                    </p:set>
                                    <p:animEffect transition="in" filter="fade">
                                      <p:cBhvr>
                                        <p:cTn id="35" dur="1000"/>
                                        <p:tgtEl>
                                          <p:spTgt spid="409">
                                            <p:txEl>
                                              <p:pRg st="3" end="3"/>
                                            </p:txEl>
                                          </p:spTgt>
                                        </p:tgtEl>
                                      </p:cBhvr>
                                    </p:animEffect>
                                    <p:anim calcmode="lin" valueType="num">
                                      <p:cBhvr>
                                        <p:cTn id="36" dur="1000" fill="hold"/>
                                        <p:tgtEl>
                                          <p:spTgt spid="409">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40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09">
                                            <p:txEl>
                                              <p:pRg st="4" end="4"/>
                                            </p:txEl>
                                          </p:spTgt>
                                        </p:tgtEl>
                                        <p:attrNameLst>
                                          <p:attrName>style.visibility</p:attrName>
                                        </p:attrNameLst>
                                      </p:cBhvr>
                                      <p:to>
                                        <p:strVal val="visible"/>
                                      </p:to>
                                    </p:set>
                                    <p:animEffect transition="in" filter="fade">
                                      <p:cBhvr>
                                        <p:cTn id="42" dur="1000"/>
                                        <p:tgtEl>
                                          <p:spTgt spid="409">
                                            <p:txEl>
                                              <p:pRg st="4" end="4"/>
                                            </p:txEl>
                                          </p:spTgt>
                                        </p:tgtEl>
                                      </p:cBhvr>
                                    </p:animEffect>
                                    <p:anim calcmode="lin" valueType="num">
                                      <p:cBhvr>
                                        <p:cTn id="43" dur="1000" fill="hold"/>
                                        <p:tgtEl>
                                          <p:spTgt spid="409">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40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 grpId="0"/>
      <p:bldP spid="409"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619C9D3-70E0-4459-98B1-CCD439053FE8}"/>
              </a:ext>
            </a:extLst>
          </p:cNvPr>
          <p:cNvPicPr>
            <a:picLocks noChangeAspect="1"/>
          </p:cNvPicPr>
          <p:nvPr/>
        </p:nvPicPr>
        <p:blipFill rotWithShape="1">
          <a:blip r:embed="rId2"/>
          <a:srcRect b="9692"/>
          <a:stretch/>
        </p:blipFill>
        <p:spPr>
          <a:xfrm>
            <a:off x="0" y="0"/>
            <a:ext cx="12192000" cy="6949440"/>
          </a:xfrm>
          <a:prstGeom prst="rect">
            <a:avLst/>
          </a:prstGeom>
        </p:spPr>
      </p:pic>
      <p:sp>
        <p:nvSpPr>
          <p:cNvPr id="8" name="TextBox 7">
            <a:extLst>
              <a:ext uri="{FF2B5EF4-FFF2-40B4-BE49-F238E27FC236}">
                <a16:creationId xmlns:a16="http://schemas.microsoft.com/office/drawing/2014/main" id="{919A735F-5187-426A-880E-42F1AFA44843}"/>
              </a:ext>
            </a:extLst>
          </p:cNvPr>
          <p:cNvSpPr txBox="1"/>
          <p:nvPr/>
        </p:nvSpPr>
        <p:spPr>
          <a:xfrm>
            <a:off x="548641" y="1115558"/>
            <a:ext cx="4318781" cy="523220"/>
          </a:xfrm>
          <a:prstGeom prst="rect">
            <a:avLst/>
          </a:prstGeom>
          <a:noFill/>
        </p:spPr>
        <p:txBody>
          <a:bodyPr wrap="square" rtlCol="0">
            <a:spAutoFit/>
          </a:bodyPr>
          <a:lstStyle/>
          <a:p>
            <a:r>
              <a:rPr lang="en-US" sz="3000" dirty="0">
                <a:solidFill>
                  <a:schemeClr val="bg1"/>
                </a:solidFill>
                <a:latin typeface="Times New Roman" panose="02020603050405020304" pitchFamily="18" charset="0"/>
                <a:cs typeface="Times New Roman" panose="02020603050405020304" pitchFamily="18" charset="0"/>
              </a:rPr>
              <a:t>Conclusion </a:t>
            </a:r>
          </a:p>
        </p:txBody>
      </p:sp>
      <p:sp>
        <p:nvSpPr>
          <p:cNvPr id="9" name="TextBox 8">
            <a:extLst>
              <a:ext uri="{FF2B5EF4-FFF2-40B4-BE49-F238E27FC236}">
                <a16:creationId xmlns:a16="http://schemas.microsoft.com/office/drawing/2014/main" id="{513A5C38-5C3E-4675-A27E-AEDF47543FB7}"/>
              </a:ext>
            </a:extLst>
          </p:cNvPr>
          <p:cNvSpPr txBox="1"/>
          <p:nvPr/>
        </p:nvSpPr>
        <p:spPr>
          <a:xfrm>
            <a:off x="436099" y="2329624"/>
            <a:ext cx="10466363" cy="3816429"/>
          </a:xfrm>
          <a:prstGeom prst="rect">
            <a:avLst/>
          </a:prstGeom>
          <a:noFill/>
        </p:spPr>
        <p:txBody>
          <a:bodyPr wrap="square" rtlCol="0">
            <a:spAutoFit/>
          </a:bodyPr>
          <a:lstStyle/>
          <a:p>
            <a:pPr marL="342900" indent="-342900">
              <a:buClr>
                <a:schemeClr val="bg1"/>
              </a:buClr>
              <a:buFont typeface="Wingdings" panose="05000000000000000000" pitchFamily="2" charset="2"/>
              <a:buChar char="Ø"/>
            </a:pPr>
            <a:r>
              <a:rPr lang="en-US" sz="2200" b="0" i="0" dirty="0">
                <a:solidFill>
                  <a:srgbClr val="E8EAED"/>
                </a:solidFill>
                <a:effectLst/>
                <a:latin typeface="Roboto"/>
              </a:rPr>
              <a:t>All being said, the pros and cons of artificial intelligence being evaluated, it is up to the reader, user, and their perspective.</a:t>
            </a:r>
          </a:p>
          <a:p>
            <a:pPr>
              <a:buClr>
                <a:schemeClr val="bg1"/>
              </a:buClr>
            </a:pPr>
            <a:endParaRPr lang="en-US" sz="2200" b="0" i="0" dirty="0">
              <a:solidFill>
                <a:srgbClr val="E8EAED"/>
              </a:solidFill>
              <a:effectLst/>
              <a:latin typeface="Roboto"/>
            </a:endParaRPr>
          </a:p>
          <a:p>
            <a:pPr marL="342900" indent="-342900">
              <a:buClr>
                <a:schemeClr val="bg1"/>
              </a:buClr>
              <a:buFont typeface="Wingdings" panose="05000000000000000000" pitchFamily="2" charset="2"/>
              <a:buChar char="Ø"/>
            </a:pPr>
            <a:r>
              <a:rPr lang="en-US" sz="2200" b="0" i="0" dirty="0">
                <a:solidFill>
                  <a:srgbClr val="E8EAED"/>
                </a:solidFill>
                <a:effectLst/>
                <a:latin typeface="Roboto"/>
              </a:rPr>
              <a:t>AI and robotics will improve the way we think, the way we explore new horizons, whether space or the ocean.</a:t>
            </a:r>
          </a:p>
          <a:p>
            <a:pPr>
              <a:buClr>
                <a:schemeClr val="bg1"/>
              </a:buClr>
            </a:pPr>
            <a:endParaRPr lang="en-US" sz="2200" b="0" i="0" dirty="0">
              <a:solidFill>
                <a:srgbClr val="E8EAED"/>
              </a:solidFill>
              <a:effectLst/>
              <a:latin typeface="Roboto"/>
            </a:endParaRPr>
          </a:p>
          <a:p>
            <a:pPr marL="342900" indent="-342900">
              <a:buClr>
                <a:schemeClr val="bg1"/>
              </a:buClr>
              <a:buFont typeface="Wingdings" panose="05000000000000000000" pitchFamily="2" charset="2"/>
              <a:buChar char="Ø"/>
            </a:pPr>
            <a:r>
              <a:rPr lang="en-US" sz="2200" b="0" i="0" dirty="0">
                <a:solidFill>
                  <a:srgbClr val="E8EAED"/>
                </a:solidFill>
                <a:effectLst/>
                <a:latin typeface="Roboto"/>
              </a:rPr>
              <a:t>Human beings know what they need and are getting increasingly better in defining their wants and quickly transforming this into reality. </a:t>
            </a:r>
          </a:p>
          <a:p>
            <a:pPr>
              <a:buClr>
                <a:schemeClr val="bg1"/>
              </a:buClr>
            </a:pPr>
            <a:endParaRPr lang="en-US" sz="2200" b="0" i="0" dirty="0">
              <a:solidFill>
                <a:srgbClr val="E8EAED"/>
              </a:solidFill>
              <a:effectLst/>
              <a:latin typeface="Roboto"/>
            </a:endParaRPr>
          </a:p>
          <a:p>
            <a:pPr marL="342900" indent="-342900">
              <a:buClr>
                <a:schemeClr val="bg1"/>
              </a:buClr>
              <a:buFont typeface="Wingdings" panose="05000000000000000000" pitchFamily="2" charset="2"/>
              <a:buChar char="Ø"/>
            </a:pPr>
            <a:r>
              <a:rPr lang="en-US" sz="2200" b="0" i="0" dirty="0">
                <a:solidFill>
                  <a:srgbClr val="E8EAED"/>
                </a:solidFill>
                <a:effectLst/>
                <a:latin typeface="Roboto"/>
              </a:rPr>
              <a:t>In the near future, things will happen so rapidly that we will see major changes and innovation.</a:t>
            </a:r>
            <a:endParaRPr lang="en-US" sz="220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99FF3787-3E88-4F65-A7D2-3F86DAEC8276}"/>
              </a:ext>
            </a:extLst>
          </p:cNvPr>
          <p:cNvSpPr txBox="1"/>
          <p:nvPr/>
        </p:nvSpPr>
        <p:spPr>
          <a:xfrm>
            <a:off x="6559748" y="6565199"/>
            <a:ext cx="5017963" cy="338554"/>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Source : Google, YouTube, Wikipedia, Reddit, Quora, etc.</a:t>
            </a:r>
          </a:p>
        </p:txBody>
      </p:sp>
      <p:sp>
        <p:nvSpPr>
          <p:cNvPr id="21" name="TextBox 20">
            <a:extLst>
              <a:ext uri="{FF2B5EF4-FFF2-40B4-BE49-F238E27FC236}">
                <a16:creationId xmlns:a16="http://schemas.microsoft.com/office/drawing/2014/main" id="{D3C255BF-F365-42E3-AA99-15A33219CD70}"/>
              </a:ext>
            </a:extLst>
          </p:cNvPr>
          <p:cNvSpPr txBox="1"/>
          <p:nvPr/>
        </p:nvSpPr>
        <p:spPr>
          <a:xfrm>
            <a:off x="11577715" y="6513342"/>
            <a:ext cx="773723" cy="369332"/>
          </a:xfrm>
          <a:prstGeom prst="rect">
            <a:avLst/>
          </a:prstGeom>
          <a:noFill/>
        </p:spPr>
        <p:txBody>
          <a:bodyPr wrap="square" rtlCol="0">
            <a:spAutoFit/>
          </a:bodyPr>
          <a:lstStyle/>
          <a:p>
            <a:pPr algn="ctr"/>
            <a:r>
              <a:rPr lang="en-US" sz="1800" b="1" dirty="0">
                <a:solidFill>
                  <a:schemeClr val="bg1"/>
                </a:solidFill>
                <a:latin typeface="Times New Roman" panose="02020603050405020304" pitchFamily="18" charset="0"/>
                <a:cs typeface="Times New Roman" panose="02020603050405020304" pitchFamily="18" charset="0"/>
              </a:rPr>
              <a:t>15</a:t>
            </a:r>
          </a:p>
        </p:txBody>
      </p:sp>
    </p:spTree>
    <p:extLst>
      <p:ext uri="{BB962C8B-B14F-4D97-AF65-F5344CB8AC3E}">
        <p14:creationId xmlns:p14="http://schemas.microsoft.com/office/powerpoint/2010/main" val="282144448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xEl>
                                              <p:pRg st="0" end="0"/>
                                            </p:txEl>
                                          </p:spTgt>
                                        </p:tgtEl>
                                        <p:attrNameLst>
                                          <p:attrName>style.visibility</p:attrName>
                                        </p:attrNameLst>
                                      </p:cBhvr>
                                      <p:to>
                                        <p:strVal val="visible"/>
                                      </p:to>
                                    </p:set>
                                    <p:animEffect transition="in" filter="fade">
                                      <p:cBhvr>
                                        <p:cTn id="14" dur="1000"/>
                                        <p:tgtEl>
                                          <p:spTgt spid="9">
                                            <p:txEl>
                                              <p:pRg st="0" end="0"/>
                                            </p:txEl>
                                          </p:spTgt>
                                        </p:tgtEl>
                                      </p:cBhvr>
                                    </p:animEffect>
                                    <p:anim calcmode="lin" valueType="num">
                                      <p:cBhvr>
                                        <p:cTn id="15"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animEffect transition="in" filter="fade">
                                      <p:cBhvr>
                                        <p:cTn id="21" dur="1000"/>
                                        <p:tgtEl>
                                          <p:spTgt spid="9">
                                            <p:txEl>
                                              <p:pRg st="2" end="2"/>
                                            </p:txEl>
                                          </p:spTgt>
                                        </p:tgtEl>
                                      </p:cBhvr>
                                    </p:animEffect>
                                    <p:anim calcmode="lin" valueType="num">
                                      <p:cBhvr>
                                        <p:cTn id="22"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xEl>
                                              <p:pRg st="4" end="4"/>
                                            </p:txEl>
                                          </p:spTgt>
                                        </p:tgtEl>
                                        <p:attrNameLst>
                                          <p:attrName>style.visibility</p:attrName>
                                        </p:attrNameLst>
                                      </p:cBhvr>
                                      <p:to>
                                        <p:strVal val="visible"/>
                                      </p:to>
                                    </p:set>
                                    <p:animEffect transition="in" filter="fade">
                                      <p:cBhvr>
                                        <p:cTn id="28" dur="1000"/>
                                        <p:tgtEl>
                                          <p:spTgt spid="9">
                                            <p:txEl>
                                              <p:pRg st="4" end="4"/>
                                            </p:txEl>
                                          </p:spTgt>
                                        </p:tgtEl>
                                      </p:cBhvr>
                                    </p:animEffect>
                                    <p:anim calcmode="lin" valueType="num">
                                      <p:cBhvr>
                                        <p:cTn id="29"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animEffect transition="in" filter="fade">
                                      <p:cBhvr>
                                        <p:cTn id="35" dur="1000"/>
                                        <p:tgtEl>
                                          <p:spTgt spid="9">
                                            <p:txEl>
                                              <p:pRg st="6" end="6"/>
                                            </p:txEl>
                                          </p:spTgt>
                                        </p:tgtEl>
                                      </p:cBhvr>
                                    </p:animEffect>
                                    <p:anim calcmode="lin" valueType="num">
                                      <p:cBhvr>
                                        <p:cTn id="36" dur="1000" fill="hold"/>
                                        <p:tgtEl>
                                          <p:spTgt spid="9">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9">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500" fill="hold"/>
                                        <p:tgtEl>
                                          <p:spTgt spid="18"/>
                                        </p:tgtEl>
                                        <p:attrNameLst>
                                          <p:attrName>ppt_x</p:attrName>
                                        </p:attrNameLst>
                                      </p:cBhvr>
                                      <p:tavLst>
                                        <p:tav tm="0">
                                          <p:val>
                                            <p:strVal val="#ppt_x"/>
                                          </p:val>
                                        </p:tav>
                                        <p:tav tm="100000">
                                          <p:val>
                                            <p:strVal val="#ppt_x"/>
                                          </p:val>
                                        </p:tav>
                                      </p:tavLst>
                                    </p:anim>
                                    <p:anim calcmode="lin" valueType="num">
                                      <p:cBhvr additive="base">
                                        <p:cTn id="4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uild="p"/>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3"/>
        <p:cNvGrpSpPr/>
        <p:nvPr/>
      </p:nvGrpSpPr>
      <p:grpSpPr>
        <a:xfrm>
          <a:off x="0" y="0"/>
          <a:ext cx="0" cy="0"/>
          <a:chOff x="0" y="0"/>
          <a:chExt cx="0" cy="0"/>
        </a:xfrm>
      </p:grpSpPr>
      <p:pic>
        <p:nvPicPr>
          <p:cNvPr id="3" name="Picture 2">
            <a:extLst>
              <a:ext uri="{FF2B5EF4-FFF2-40B4-BE49-F238E27FC236}">
                <a16:creationId xmlns:a16="http://schemas.microsoft.com/office/drawing/2014/main" id="{9A19C9B2-E48D-4BB4-B0C3-3B4CB913CC10}"/>
              </a:ext>
            </a:extLst>
          </p:cNvPr>
          <p:cNvPicPr>
            <a:picLocks noChangeAspect="1"/>
          </p:cNvPicPr>
          <p:nvPr/>
        </p:nvPicPr>
        <p:blipFill>
          <a:blip r:embed="rId3"/>
          <a:stretch>
            <a:fillRect/>
          </a:stretch>
        </p:blipFill>
        <p:spPr>
          <a:xfrm>
            <a:off x="0" y="3047"/>
            <a:ext cx="12192000" cy="6851905"/>
          </a:xfrm>
          <a:prstGeom prst="rect">
            <a:avLst/>
          </a:prstGeom>
        </p:spPr>
      </p:pic>
      <p:sp>
        <p:nvSpPr>
          <p:cNvPr id="414" name="Google Shape;414;p64"/>
          <p:cNvSpPr txBox="1"/>
          <p:nvPr/>
        </p:nvSpPr>
        <p:spPr>
          <a:xfrm>
            <a:off x="2761861" y="2425958"/>
            <a:ext cx="10170367" cy="132343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0" dirty="0">
                <a:solidFill>
                  <a:schemeClr val="bg1"/>
                </a:solidFill>
                <a:latin typeface="Times New Roman"/>
                <a:ea typeface="Times New Roman"/>
                <a:cs typeface="Times New Roman"/>
                <a:sym typeface="Times New Roman"/>
              </a:rPr>
              <a:t>THANK YOU!</a:t>
            </a:r>
            <a:endParaRPr sz="8000" dirty="0">
              <a:solidFill>
                <a:schemeClr val="bg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14"/>
                                        </p:tgtEl>
                                        <p:attrNameLst>
                                          <p:attrName>style.visibility</p:attrName>
                                        </p:attrNameLst>
                                      </p:cBhvr>
                                      <p:to>
                                        <p:strVal val="visible"/>
                                      </p:to>
                                    </p:set>
                                    <p:animEffect transition="in" filter="circle(in)">
                                      <p:cBhvr>
                                        <p:cTn id="7" dur="2000"/>
                                        <p:tgtEl>
                                          <p:spTgt spid="4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012351"/>
            </a:gs>
            <a:gs pos="50000">
              <a:srgbClr val="E3E1E1"/>
            </a:gs>
            <a:gs pos="100000">
              <a:srgbClr val="BBB9B9"/>
            </a:gs>
          </a:gsLst>
          <a:lin ang="5400000" scaled="0"/>
        </a:gradFill>
        <a:effectLst/>
      </p:bgPr>
    </p:bg>
    <p:spTree>
      <p:nvGrpSpPr>
        <p:cNvPr id="1" name="Shape 317"/>
        <p:cNvGrpSpPr/>
        <p:nvPr/>
      </p:nvGrpSpPr>
      <p:grpSpPr>
        <a:xfrm>
          <a:off x="0" y="0"/>
          <a:ext cx="0" cy="0"/>
          <a:chOff x="0" y="0"/>
          <a:chExt cx="0" cy="0"/>
        </a:xfrm>
      </p:grpSpPr>
      <p:pic>
        <p:nvPicPr>
          <p:cNvPr id="318" name="Google Shape;318;p50"/>
          <p:cNvPicPr preferRelativeResize="0"/>
          <p:nvPr/>
        </p:nvPicPr>
        <p:blipFill rotWithShape="1">
          <a:blip r:embed="rId3">
            <a:alphaModFix/>
          </a:blip>
          <a:srcRect/>
          <a:stretch/>
        </p:blipFill>
        <p:spPr>
          <a:xfrm>
            <a:off x="0" y="0"/>
            <a:ext cx="12191999" cy="6858000"/>
          </a:xfrm>
          <a:prstGeom prst="rect">
            <a:avLst/>
          </a:prstGeom>
          <a:noFill/>
          <a:ln>
            <a:noFill/>
          </a:ln>
        </p:spPr>
      </p:pic>
      <p:sp>
        <p:nvSpPr>
          <p:cNvPr id="4" name="TextBox 3">
            <a:extLst>
              <a:ext uri="{FF2B5EF4-FFF2-40B4-BE49-F238E27FC236}">
                <a16:creationId xmlns:a16="http://schemas.microsoft.com/office/drawing/2014/main" id="{20AE7668-B8F4-4C2C-9690-A34C0D48F6EF}"/>
              </a:ext>
            </a:extLst>
          </p:cNvPr>
          <p:cNvSpPr txBox="1"/>
          <p:nvPr/>
        </p:nvSpPr>
        <p:spPr>
          <a:xfrm>
            <a:off x="11394833" y="6513342"/>
            <a:ext cx="773723" cy="369332"/>
          </a:xfrm>
          <a:prstGeom prst="rect">
            <a:avLst/>
          </a:prstGeom>
          <a:noFill/>
        </p:spPr>
        <p:txBody>
          <a:bodyPr wrap="square" rtlCol="0">
            <a:spAutoFit/>
          </a:bodyPr>
          <a:lstStyle/>
          <a:p>
            <a:pPr algn="ctr"/>
            <a:r>
              <a:rPr lang="en-US" sz="1800" b="1" dirty="0">
                <a:solidFill>
                  <a:schemeClr val="bg1"/>
                </a:solidFill>
                <a:latin typeface="Times New Roman" panose="02020603050405020304" pitchFamily="18" charset="0"/>
                <a:cs typeface="Times New Roman" panose="02020603050405020304" pitchFamily="18" charset="0"/>
              </a:rPr>
              <a:t>1</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pic>
        <p:nvPicPr>
          <p:cNvPr id="324" name="Google Shape;324;p51"/>
          <p:cNvPicPr preferRelativeResize="0"/>
          <p:nvPr/>
        </p:nvPicPr>
        <p:blipFill rotWithShape="1">
          <a:blip r:embed="rId3">
            <a:alphaModFix/>
          </a:blip>
          <a:srcRect/>
          <a:stretch/>
        </p:blipFill>
        <p:spPr>
          <a:xfrm>
            <a:off x="-353933" y="0"/>
            <a:ext cx="12659143" cy="6858000"/>
          </a:xfrm>
          <a:prstGeom prst="rect">
            <a:avLst/>
          </a:prstGeom>
          <a:noFill/>
          <a:ln>
            <a:noFill/>
          </a:ln>
        </p:spPr>
      </p:pic>
      <p:sp>
        <p:nvSpPr>
          <p:cNvPr id="325" name="Google Shape;325;p51"/>
          <p:cNvSpPr txBox="1"/>
          <p:nvPr/>
        </p:nvSpPr>
        <p:spPr>
          <a:xfrm>
            <a:off x="8192279" y="1636533"/>
            <a:ext cx="4112932" cy="4893647"/>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3200" dirty="0">
                <a:solidFill>
                  <a:schemeClr val="bg1"/>
                </a:solidFill>
                <a:latin typeface="Times New Roman"/>
                <a:ea typeface="Times New Roman"/>
                <a:cs typeface="Times New Roman"/>
                <a:sym typeface="Times New Roman"/>
              </a:rPr>
              <a:t>CONTENTS </a:t>
            </a:r>
            <a:r>
              <a:rPr lang="en-US" sz="2800" dirty="0">
                <a:solidFill>
                  <a:schemeClr val="bg1"/>
                </a:solidFill>
                <a:latin typeface="Times New Roman"/>
                <a:ea typeface="Times New Roman"/>
                <a:cs typeface="Times New Roman"/>
                <a:sym typeface="Times New Roman"/>
              </a:rPr>
              <a:t>:</a:t>
            </a:r>
            <a:endParaRPr dirty="0">
              <a:solidFill>
                <a:schemeClr val="bg1"/>
              </a:solidFill>
            </a:endParaRPr>
          </a:p>
          <a:p>
            <a:pPr marL="0" marR="0" lvl="0" indent="0" algn="just" rtl="0">
              <a:spcBef>
                <a:spcPts val="0"/>
              </a:spcBef>
              <a:spcAft>
                <a:spcPts val="0"/>
              </a:spcAft>
              <a:buNone/>
            </a:pPr>
            <a:endParaRPr sz="2800" dirty="0">
              <a:solidFill>
                <a:schemeClr val="lt1"/>
              </a:solidFill>
              <a:latin typeface="Times New Roman"/>
              <a:ea typeface="Times New Roman"/>
              <a:cs typeface="Times New Roman"/>
              <a:sym typeface="Times New Roman"/>
            </a:endParaRPr>
          </a:p>
          <a:p>
            <a:pPr marL="457200" marR="0" lvl="0" indent="-457200" algn="just" rtl="0">
              <a:spcBef>
                <a:spcPts val="0"/>
              </a:spcBef>
              <a:spcAft>
                <a:spcPts val="0"/>
              </a:spcAft>
              <a:buClr>
                <a:schemeClr val="bg1"/>
              </a:buClr>
              <a:buFont typeface="Wingdings" panose="05000000000000000000" pitchFamily="2" charset="2"/>
              <a:buChar char="q"/>
            </a:pPr>
            <a:r>
              <a:rPr lang="en-US" sz="2800" dirty="0">
                <a:solidFill>
                  <a:schemeClr val="lt1"/>
                </a:solidFill>
                <a:latin typeface="Times New Roman"/>
                <a:ea typeface="Times New Roman"/>
                <a:cs typeface="Times New Roman"/>
                <a:sym typeface="Times New Roman"/>
              </a:rPr>
              <a:t>Definition </a:t>
            </a:r>
            <a:endParaRPr dirty="0"/>
          </a:p>
          <a:p>
            <a:pPr marL="457200" marR="0" lvl="0" indent="-457200" algn="just" rtl="0">
              <a:spcBef>
                <a:spcPts val="0"/>
              </a:spcBef>
              <a:spcAft>
                <a:spcPts val="0"/>
              </a:spcAft>
              <a:buClr>
                <a:schemeClr val="bg1"/>
              </a:buClr>
              <a:buFont typeface="Wingdings" panose="05000000000000000000" pitchFamily="2" charset="2"/>
              <a:buChar char="q"/>
            </a:pPr>
            <a:r>
              <a:rPr lang="en-US" sz="2800" dirty="0">
                <a:solidFill>
                  <a:schemeClr val="lt1"/>
                </a:solidFill>
                <a:latin typeface="Times New Roman"/>
                <a:ea typeface="Times New Roman"/>
                <a:cs typeface="Times New Roman"/>
                <a:sym typeface="Times New Roman"/>
              </a:rPr>
              <a:t>Early History</a:t>
            </a:r>
            <a:endParaRPr dirty="0"/>
          </a:p>
          <a:p>
            <a:pPr marL="457200" marR="0" lvl="0" indent="-457200" algn="just" rtl="0">
              <a:spcBef>
                <a:spcPts val="0"/>
              </a:spcBef>
              <a:spcAft>
                <a:spcPts val="0"/>
              </a:spcAft>
              <a:buClr>
                <a:schemeClr val="bg1"/>
              </a:buClr>
              <a:buFont typeface="Wingdings" panose="05000000000000000000" pitchFamily="2" charset="2"/>
              <a:buChar char="q"/>
            </a:pPr>
            <a:r>
              <a:rPr lang="en-US" sz="2800" dirty="0">
                <a:solidFill>
                  <a:schemeClr val="lt1"/>
                </a:solidFill>
                <a:latin typeface="Times New Roman"/>
                <a:ea typeface="Times New Roman"/>
                <a:cs typeface="Times New Roman"/>
                <a:sym typeface="Times New Roman"/>
              </a:rPr>
              <a:t>Types of AI</a:t>
            </a:r>
            <a:endParaRPr dirty="0"/>
          </a:p>
          <a:p>
            <a:pPr marL="457200" marR="0" lvl="0" indent="-457200" algn="just" rtl="0">
              <a:spcBef>
                <a:spcPts val="0"/>
              </a:spcBef>
              <a:spcAft>
                <a:spcPts val="0"/>
              </a:spcAft>
              <a:buClr>
                <a:schemeClr val="bg1"/>
              </a:buClr>
              <a:buFont typeface="Wingdings" panose="05000000000000000000" pitchFamily="2" charset="2"/>
              <a:buChar char="q"/>
            </a:pPr>
            <a:r>
              <a:rPr lang="en-US" sz="2800" dirty="0">
                <a:solidFill>
                  <a:schemeClr val="lt1"/>
                </a:solidFill>
                <a:latin typeface="Times New Roman"/>
                <a:ea typeface="Times New Roman"/>
                <a:cs typeface="Times New Roman"/>
                <a:sym typeface="Times New Roman"/>
              </a:rPr>
              <a:t>Current status of AI</a:t>
            </a:r>
            <a:endParaRPr dirty="0"/>
          </a:p>
          <a:p>
            <a:pPr marL="457200" marR="0" lvl="0" indent="-457200" algn="just" rtl="0">
              <a:spcBef>
                <a:spcPts val="0"/>
              </a:spcBef>
              <a:spcAft>
                <a:spcPts val="0"/>
              </a:spcAft>
              <a:buClr>
                <a:schemeClr val="bg1"/>
              </a:buClr>
              <a:buFont typeface="Wingdings" panose="05000000000000000000" pitchFamily="2" charset="2"/>
              <a:buChar char="q"/>
            </a:pPr>
            <a:r>
              <a:rPr lang="en-US" sz="2800" dirty="0">
                <a:solidFill>
                  <a:schemeClr val="lt1"/>
                </a:solidFill>
                <a:latin typeface="Times New Roman"/>
                <a:ea typeface="Times New Roman"/>
                <a:cs typeface="Times New Roman"/>
                <a:sym typeface="Times New Roman"/>
              </a:rPr>
              <a:t>Challenges for AI</a:t>
            </a:r>
            <a:endParaRPr dirty="0"/>
          </a:p>
          <a:p>
            <a:pPr marL="457200" marR="0" lvl="0" indent="-457200" algn="just" rtl="0">
              <a:spcBef>
                <a:spcPts val="0"/>
              </a:spcBef>
              <a:spcAft>
                <a:spcPts val="0"/>
              </a:spcAft>
              <a:buClr>
                <a:schemeClr val="bg1"/>
              </a:buClr>
              <a:buFont typeface="Wingdings" panose="05000000000000000000" pitchFamily="2" charset="2"/>
              <a:buChar char="q"/>
            </a:pPr>
            <a:r>
              <a:rPr lang="en-US" sz="2800" dirty="0">
                <a:solidFill>
                  <a:schemeClr val="lt1"/>
                </a:solidFill>
                <a:latin typeface="Times New Roman"/>
                <a:ea typeface="Times New Roman"/>
                <a:cs typeface="Times New Roman"/>
                <a:sym typeface="Times New Roman"/>
              </a:rPr>
              <a:t>Subset of AI</a:t>
            </a:r>
            <a:endParaRPr dirty="0"/>
          </a:p>
          <a:p>
            <a:pPr marL="457200" marR="0" lvl="0" indent="-457200" algn="just" rtl="0">
              <a:spcBef>
                <a:spcPts val="0"/>
              </a:spcBef>
              <a:spcAft>
                <a:spcPts val="0"/>
              </a:spcAft>
              <a:buClr>
                <a:schemeClr val="bg1"/>
              </a:buClr>
              <a:buFont typeface="Wingdings" panose="05000000000000000000" pitchFamily="2" charset="2"/>
              <a:buChar char="q"/>
            </a:pPr>
            <a:r>
              <a:rPr lang="en-US" sz="2800" dirty="0">
                <a:solidFill>
                  <a:schemeClr val="lt1"/>
                </a:solidFill>
                <a:latin typeface="Times New Roman"/>
                <a:ea typeface="Times New Roman"/>
                <a:cs typeface="Times New Roman"/>
                <a:sym typeface="Times New Roman"/>
              </a:rPr>
              <a:t>Future of AI</a:t>
            </a:r>
            <a:endParaRPr dirty="0"/>
          </a:p>
          <a:p>
            <a:pPr marL="457200" marR="0" lvl="0" indent="-457200" algn="just" rtl="0">
              <a:spcBef>
                <a:spcPts val="0"/>
              </a:spcBef>
              <a:spcAft>
                <a:spcPts val="0"/>
              </a:spcAft>
              <a:buClr>
                <a:schemeClr val="bg1"/>
              </a:buClr>
              <a:buFont typeface="Wingdings" panose="05000000000000000000" pitchFamily="2" charset="2"/>
              <a:buChar char="q"/>
            </a:pPr>
            <a:r>
              <a:rPr lang="en-US" sz="2800" dirty="0">
                <a:solidFill>
                  <a:schemeClr val="lt1"/>
                </a:solidFill>
                <a:latin typeface="Times New Roman"/>
                <a:ea typeface="Times New Roman"/>
                <a:cs typeface="Times New Roman"/>
                <a:sym typeface="Times New Roman"/>
              </a:rPr>
              <a:t>Pros &amp; Cons</a:t>
            </a:r>
          </a:p>
          <a:p>
            <a:pPr marL="457200" marR="0" lvl="0" indent="-457200" algn="just" rtl="0">
              <a:spcBef>
                <a:spcPts val="0"/>
              </a:spcBef>
              <a:spcAft>
                <a:spcPts val="0"/>
              </a:spcAft>
              <a:buClr>
                <a:schemeClr val="bg1"/>
              </a:buClr>
              <a:buFont typeface="Wingdings" panose="05000000000000000000" pitchFamily="2" charset="2"/>
              <a:buChar char="q"/>
            </a:pPr>
            <a:r>
              <a:rPr lang="en-US" sz="2800" dirty="0">
                <a:solidFill>
                  <a:schemeClr val="lt1"/>
                </a:solidFill>
                <a:latin typeface="Times New Roman"/>
                <a:cs typeface="Times New Roman"/>
                <a:sym typeface="Times New Roman"/>
              </a:rPr>
              <a:t>Conclusion</a:t>
            </a:r>
            <a:endParaRPr dirty="0"/>
          </a:p>
          <a:p>
            <a:pPr marL="0" marR="0" lvl="0" indent="0" algn="just" rtl="0">
              <a:spcBef>
                <a:spcPts val="0"/>
              </a:spcBef>
              <a:spcAft>
                <a:spcPts val="0"/>
              </a:spcAft>
              <a:buNone/>
            </a:pPr>
            <a:endParaRPr sz="2800" dirty="0">
              <a:solidFill>
                <a:schemeClr val="lt1"/>
              </a:solidFill>
              <a:latin typeface="Times New Roman"/>
              <a:ea typeface="Times New Roman"/>
              <a:cs typeface="Times New Roman"/>
              <a:sym typeface="Times New Roman"/>
            </a:endParaRPr>
          </a:p>
        </p:txBody>
      </p:sp>
      <p:sp>
        <p:nvSpPr>
          <p:cNvPr id="6" name="TextBox 5">
            <a:extLst>
              <a:ext uri="{FF2B5EF4-FFF2-40B4-BE49-F238E27FC236}">
                <a16:creationId xmlns:a16="http://schemas.microsoft.com/office/drawing/2014/main" id="{3E7FB2D3-3C4D-4EE6-BE1F-84B319A1045D}"/>
              </a:ext>
            </a:extLst>
          </p:cNvPr>
          <p:cNvSpPr txBox="1"/>
          <p:nvPr/>
        </p:nvSpPr>
        <p:spPr>
          <a:xfrm>
            <a:off x="11394833" y="6513342"/>
            <a:ext cx="773723" cy="338554"/>
          </a:xfrm>
          <a:prstGeom prst="rect">
            <a:avLst/>
          </a:prstGeom>
          <a:noFill/>
        </p:spPr>
        <p:txBody>
          <a:bodyPr wrap="square" rtlCol="0">
            <a:spAutoFit/>
          </a:bodyPr>
          <a:lstStyle/>
          <a:p>
            <a:pPr algn="ctr"/>
            <a:r>
              <a:rPr lang="en-US" sz="1800" b="1" dirty="0">
                <a:solidFill>
                  <a:schemeClr val="bg1"/>
                </a:solidFill>
                <a:latin typeface="Times New Roman" panose="02020603050405020304" pitchFamily="18" charset="0"/>
                <a:cs typeface="Times New Roman" panose="02020603050405020304" pitchFamily="18" charset="0"/>
              </a:rPr>
              <a:t>2</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25">
                                            <p:txEl>
                                              <p:pRg st="0" end="0"/>
                                            </p:txEl>
                                          </p:spTgt>
                                        </p:tgtEl>
                                        <p:attrNameLst>
                                          <p:attrName>style.visibility</p:attrName>
                                        </p:attrNameLst>
                                      </p:cBhvr>
                                      <p:to>
                                        <p:strVal val="visible"/>
                                      </p:to>
                                    </p:set>
                                    <p:animEffect transition="in" filter="fade">
                                      <p:cBhvr>
                                        <p:cTn id="7" dur="1000"/>
                                        <p:tgtEl>
                                          <p:spTgt spid="325">
                                            <p:txEl>
                                              <p:pRg st="0" end="0"/>
                                            </p:txEl>
                                          </p:spTgt>
                                        </p:tgtEl>
                                      </p:cBhvr>
                                    </p:animEffect>
                                    <p:anim calcmode="lin" valueType="num">
                                      <p:cBhvr>
                                        <p:cTn id="8" dur="1000" fill="hold"/>
                                        <p:tgtEl>
                                          <p:spTgt spid="32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2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25">
                                            <p:txEl>
                                              <p:pRg st="2" end="2"/>
                                            </p:txEl>
                                          </p:spTgt>
                                        </p:tgtEl>
                                        <p:attrNameLst>
                                          <p:attrName>style.visibility</p:attrName>
                                        </p:attrNameLst>
                                      </p:cBhvr>
                                      <p:to>
                                        <p:strVal val="visible"/>
                                      </p:to>
                                    </p:set>
                                    <p:animEffect transition="in" filter="fade">
                                      <p:cBhvr>
                                        <p:cTn id="14" dur="1000"/>
                                        <p:tgtEl>
                                          <p:spTgt spid="325">
                                            <p:txEl>
                                              <p:pRg st="2" end="2"/>
                                            </p:txEl>
                                          </p:spTgt>
                                        </p:tgtEl>
                                      </p:cBhvr>
                                    </p:animEffect>
                                    <p:anim calcmode="lin" valueType="num">
                                      <p:cBhvr>
                                        <p:cTn id="15" dur="1000" fill="hold"/>
                                        <p:tgtEl>
                                          <p:spTgt spid="32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2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25">
                                            <p:txEl>
                                              <p:pRg st="3" end="3"/>
                                            </p:txEl>
                                          </p:spTgt>
                                        </p:tgtEl>
                                        <p:attrNameLst>
                                          <p:attrName>style.visibility</p:attrName>
                                        </p:attrNameLst>
                                      </p:cBhvr>
                                      <p:to>
                                        <p:strVal val="visible"/>
                                      </p:to>
                                    </p:set>
                                    <p:animEffect transition="in" filter="fade">
                                      <p:cBhvr>
                                        <p:cTn id="21" dur="1000"/>
                                        <p:tgtEl>
                                          <p:spTgt spid="325">
                                            <p:txEl>
                                              <p:pRg st="3" end="3"/>
                                            </p:txEl>
                                          </p:spTgt>
                                        </p:tgtEl>
                                      </p:cBhvr>
                                    </p:animEffect>
                                    <p:anim calcmode="lin" valueType="num">
                                      <p:cBhvr>
                                        <p:cTn id="22" dur="1000" fill="hold"/>
                                        <p:tgtEl>
                                          <p:spTgt spid="325">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2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25">
                                            <p:txEl>
                                              <p:pRg st="4" end="4"/>
                                            </p:txEl>
                                          </p:spTgt>
                                        </p:tgtEl>
                                        <p:attrNameLst>
                                          <p:attrName>style.visibility</p:attrName>
                                        </p:attrNameLst>
                                      </p:cBhvr>
                                      <p:to>
                                        <p:strVal val="visible"/>
                                      </p:to>
                                    </p:set>
                                    <p:animEffect transition="in" filter="fade">
                                      <p:cBhvr>
                                        <p:cTn id="28" dur="1000"/>
                                        <p:tgtEl>
                                          <p:spTgt spid="325">
                                            <p:txEl>
                                              <p:pRg st="4" end="4"/>
                                            </p:txEl>
                                          </p:spTgt>
                                        </p:tgtEl>
                                      </p:cBhvr>
                                    </p:animEffect>
                                    <p:anim calcmode="lin" valueType="num">
                                      <p:cBhvr>
                                        <p:cTn id="29" dur="1000" fill="hold"/>
                                        <p:tgtEl>
                                          <p:spTgt spid="325">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2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25">
                                            <p:txEl>
                                              <p:pRg st="5" end="5"/>
                                            </p:txEl>
                                          </p:spTgt>
                                        </p:tgtEl>
                                        <p:attrNameLst>
                                          <p:attrName>style.visibility</p:attrName>
                                        </p:attrNameLst>
                                      </p:cBhvr>
                                      <p:to>
                                        <p:strVal val="visible"/>
                                      </p:to>
                                    </p:set>
                                    <p:animEffect transition="in" filter="fade">
                                      <p:cBhvr>
                                        <p:cTn id="35" dur="1000"/>
                                        <p:tgtEl>
                                          <p:spTgt spid="325">
                                            <p:txEl>
                                              <p:pRg st="5" end="5"/>
                                            </p:txEl>
                                          </p:spTgt>
                                        </p:tgtEl>
                                      </p:cBhvr>
                                    </p:animEffect>
                                    <p:anim calcmode="lin" valueType="num">
                                      <p:cBhvr>
                                        <p:cTn id="36" dur="1000" fill="hold"/>
                                        <p:tgtEl>
                                          <p:spTgt spid="325">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2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25">
                                            <p:txEl>
                                              <p:pRg st="6" end="6"/>
                                            </p:txEl>
                                          </p:spTgt>
                                        </p:tgtEl>
                                        <p:attrNameLst>
                                          <p:attrName>style.visibility</p:attrName>
                                        </p:attrNameLst>
                                      </p:cBhvr>
                                      <p:to>
                                        <p:strVal val="visible"/>
                                      </p:to>
                                    </p:set>
                                    <p:animEffect transition="in" filter="fade">
                                      <p:cBhvr>
                                        <p:cTn id="42" dur="1000"/>
                                        <p:tgtEl>
                                          <p:spTgt spid="325">
                                            <p:txEl>
                                              <p:pRg st="6" end="6"/>
                                            </p:txEl>
                                          </p:spTgt>
                                        </p:tgtEl>
                                      </p:cBhvr>
                                    </p:animEffect>
                                    <p:anim calcmode="lin" valueType="num">
                                      <p:cBhvr>
                                        <p:cTn id="43" dur="1000" fill="hold"/>
                                        <p:tgtEl>
                                          <p:spTgt spid="325">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2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25">
                                            <p:txEl>
                                              <p:pRg st="7" end="7"/>
                                            </p:txEl>
                                          </p:spTgt>
                                        </p:tgtEl>
                                        <p:attrNameLst>
                                          <p:attrName>style.visibility</p:attrName>
                                        </p:attrNameLst>
                                      </p:cBhvr>
                                      <p:to>
                                        <p:strVal val="visible"/>
                                      </p:to>
                                    </p:set>
                                    <p:animEffect transition="in" filter="fade">
                                      <p:cBhvr>
                                        <p:cTn id="49" dur="1000"/>
                                        <p:tgtEl>
                                          <p:spTgt spid="325">
                                            <p:txEl>
                                              <p:pRg st="7" end="7"/>
                                            </p:txEl>
                                          </p:spTgt>
                                        </p:tgtEl>
                                      </p:cBhvr>
                                    </p:animEffect>
                                    <p:anim calcmode="lin" valueType="num">
                                      <p:cBhvr>
                                        <p:cTn id="50" dur="1000" fill="hold"/>
                                        <p:tgtEl>
                                          <p:spTgt spid="325">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25">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25">
                                            <p:txEl>
                                              <p:pRg st="8" end="8"/>
                                            </p:txEl>
                                          </p:spTgt>
                                        </p:tgtEl>
                                        <p:attrNameLst>
                                          <p:attrName>style.visibility</p:attrName>
                                        </p:attrNameLst>
                                      </p:cBhvr>
                                      <p:to>
                                        <p:strVal val="visible"/>
                                      </p:to>
                                    </p:set>
                                    <p:animEffect transition="in" filter="fade">
                                      <p:cBhvr>
                                        <p:cTn id="56" dur="1000"/>
                                        <p:tgtEl>
                                          <p:spTgt spid="325">
                                            <p:txEl>
                                              <p:pRg st="8" end="8"/>
                                            </p:txEl>
                                          </p:spTgt>
                                        </p:tgtEl>
                                      </p:cBhvr>
                                    </p:animEffect>
                                    <p:anim calcmode="lin" valueType="num">
                                      <p:cBhvr>
                                        <p:cTn id="57" dur="1000" fill="hold"/>
                                        <p:tgtEl>
                                          <p:spTgt spid="325">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325">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25">
                                            <p:txEl>
                                              <p:pRg st="9" end="9"/>
                                            </p:txEl>
                                          </p:spTgt>
                                        </p:tgtEl>
                                        <p:attrNameLst>
                                          <p:attrName>style.visibility</p:attrName>
                                        </p:attrNameLst>
                                      </p:cBhvr>
                                      <p:to>
                                        <p:strVal val="visible"/>
                                      </p:to>
                                    </p:set>
                                    <p:animEffect transition="in" filter="fade">
                                      <p:cBhvr>
                                        <p:cTn id="63" dur="1000"/>
                                        <p:tgtEl>
                                          <p:spTgt spid="325">
                                            <p:txEl>
                                              <p:pRg st="9" end="9"/>
                                            </p:txEl>
                                          </p:spTgt>
                                        </p:tgtEl>
                                      </p:cBhvr>
                                    </p:animEffect>
                                    <p:anim calcmode="lin" valueType="num">
                                      <p:cBhvr>
                                        <p:cTn id="64" dur="1000" fill="hold"/>
                                        <p:tgtEl>
                                          <p:spTgt spid="325">
                                            <p:txEl>
                                              <p:pRg st="9" end="9"/>
                                            </p:txEl>
                                          </p:spTgt>
                                        </p:tgtEl>
                                        <p:attrNameLst>
                                          <p:attrName>ppt_x</p:attrName>
                                        </p:attrNameLst>
                                      </p:cBhvr>
                                      <p:tavLst>
                                        <p:tav tm="0">
                                          <p:val>
                                            <p:strVal val="#ppt_x"/>
                                          </p:val>
                                        </p:tav>
                                        <p:tav tm="100000">
                                          <p:val>
                                            <p:strVal val="#ppt_x"/>
                                          </p:val>
                                        </p:tav>
                                      </p:tavLst>
                                    </p:anim>
                                    <p:anim calcmode="lin" valueType="num">
                                      <p:cBhvr>
                                        <p:cTn id="65" dur="1000" fill="hold"/>
                                        <p:tgtEl>
                                          <p:spTgt spid="325">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25">
                                            <p:txEl>
                                              <p:pRg st="10" end="10"/>
                                            </p:txEl>
                                          </p:spTgt>
                                        </p:tgtEl>
                                        <p:attrNameLst>
                                          <p:attrName>style.visibility</p:attrName>
                                        </p:attrNameLst>
                                      </p:cBhvr>
                                      <p:to>
                                        <p:strVal val="visible"/>
                                      </p:to>
                                    </p:set>
                                    <p:animEffect transition="in" filter="fade">
                                      <p:cBhvr>
                                        <p:cTn id="70" dur="1000"/>
                                        <p:tgtEl>
                                          <p:spTgt spid="325">
                                            <p:txEl>
                                              <p:pRg st="10" end="10"/>
                                            </p:txEl>
                                          </p:spTgt>
                                        </p:tgtEl>
                                      </p:cBhvr>
                                    </p:animEffect>
                                    <p:anim calcmode="lin" valueType="num">
                                      <p:cBhvr>
                                        <p:cTn id="71" dur="1000" fill="hold"/>
                                        <p:tgtEl>
                                          <p:spTgt spid="325">
                                            <p:txEl>
                                              <p:pRg st="10" end="10"/>
                                            </p:txEl>
                                          </p:spTgt>
                                        </p:tgtEl>
                                        <p:attrNameLst>
                                          <p:attrName>ppt_x</p:attrName>
                                        </p:attrNameLst>
                                      </p:cBhvr>
                                      <p:tavLst>
                                        <p:tav tm="0">
                                          <p:val>
                                            <p:strVal val="#ppt_x"/>
                                          </p:val>
                                        </p:tav>
                                        <p:tav tm="100000">
                                          <p:val>
                                            <p:strVal val="#ppt_x"/>
                                          </p:val>
                                        </p:tav>
                                      </p:tavLst>
                                    </p:anim>
                                    <p:anim calcmode="lin" valueType="num">
                                      <p:cBhvr>
                                        <p:cTn id="72" dur="1000" fill="hold"/>
                                        <p:tgtEl>
                                          <p:spTgt spid="325">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52"/>
          <p:cNvPicPr preferRelativeResize="0"/>
          <p:nvPr/>
        </p:nvPicPr>
        <p:blipFill rotWithShape="1">
          <a:blip r:embed="rId3">
            <a:alphaModFix/>
          </a:blip>
          <a:srcRect/>
          <a:stretch/>
        </p:blipFill>
        <p:spPr>
          <a:xfrm>
            <a:off x="0" y="-327170"/>
            <a:ext cx="12192000" cy="7365533"/>
          </a:xfrm>
          <a:prstGeom prst="rect">
            <a:avLst/>
          </a:prstGeom>
          <a:noFill/>
          <a:ln>
            <a:noFill/>
          </a:ln>
        </p:spPr>
      </p:pic>
      <p:sp>
        <p:nvSpPr>
          <p:cNvPr id="331" name="Google Shape;331;p52"/>
          <p:cNvSpPr txBox="1"/>
          <p:nvPr/>
        </p:nvSpPr>
        <p:spPr>
          <a:xfrm>
            <a:off x="585714" y="965085"/>
            <a:ext cx="5795176" cy="240065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4400" b="1" dirty="0">
              <a:solidFill>
                <a:srgbClr val="FFFFFF"/>
              </a:solidFill>
              <a:latin typeface="Calibri"/>
              <a:ea typeface="Calibri"/>
              <a:cs typeface="Calibri"/>
              <a:sym typeface="Calibri"/>
            </a:endParaRPr>
          </a:p>
          <a:p>
            <a:pPr marL="0" marR="0" lvl="0" indent="0" algn="l" rtl="0">
              <a:spcBef>
                <a:spcPts val="0"/>
              </a:spcBef>
              <a:spcAft>
                <a:spcPts val="0"/>
              </a:spcAft>
              <a:buNone/>
            </a:pPr>
            <a:r>
              <a:rPr lang="en-US" sz="4400" b="1" dirty="0">
                <a:solidFill>
                  <a:srgbClr val="FFFFFF"/>
                </a:solidFill>
                <a:latin typeface="Times New Roman"/>
                <a:ea typeface="Times New Roman"/>
                <a:cs typeface="Times New Roman"/>
                <a:sym typeface="Times New Roman"/>
              </a:rPr>
              <a:t>What does </a:t>
            </a:r>
            <a:r>
              <a:rPr lang="en-US" sz="4400" b="1" i="1" dirty="0">
                <a:solidFill>
                  <a:srgbClr val="FFFFFF"/>
                </a:solidFill>
                <a:latin typeface="Times New Roman"/>
                <a:ea typeface="Times New Roman"/>
                <a:cs typeface="Times New Roman"/>
                <a:sym typeface="Times New Roman"/>
              </a:rPr>
              <a:t>Artificial </a:t>
            </a:r>
            <a:endParaRPr dirty="0"/>
          </a:p>
          <a:p>
            <a:pPr marL="0" marR="0" lvl="0" indent="0" algn="l" rtl="0">
              <a:spcBef>
                <a:spcPts val="0"/>
              </a:spcBef>
              <a:spcAft>
                <a:spcPts val="0"/>
              </a:spcAft>
              <a:buNone/>
            </a:pPr>
            <a:r>
              <a:rPr lang="en-US" sz="4400" b="1" i="1" dirty="0">
                <a:solidFill>
                  <a:srgbClr val="FFFFFF"/>
                </a:solidFill>
                <a:latin typeface="Times New Roman"/>
                <a:ea typeface="Times New Roman"/>
                <a:cs typeface="Times New Roman"/>
                <a:sym typeface="Times New Roman"/>
              </a:rPr>
              <a:t>Intelligence (AI)</a:t>
            </a:r>
            <a:r>
              <a:rPr lang="en-US" sz="4400" b="1" dirty="0">
                <a:solidFill>
                  <a:srgbClr val="FFFFFF"/>
                </a:solidFill>
                <a:latin typeface="Times New Roman"/>
                <a:ea typeface="Times New Roman"/>
                <a:cs typeface="Times New Roman"/>
                <a:sym typeface="Times New Roman"/>
              </a:rPr>
              <a:t> mean?</a:t>
            </a:r>
            <a:endParaRPr dirty="0"/>
          </a:p>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 name="TextBox 5">
            <a:extLst>
              <a:ext uri="{FF2B5EF4-FFF2-40B4-BE49-F238E27FC236}">
                <a16:creationId xmlns:a16="http://schemas.microsoft.com/office/drawing/2014/main" id="{DF13A0F8-876B-4E10-9B16-F15D6C13B5CA}"/>
              </a:ext>
            </a:extLst>
          </p:cNvPr>
          <p:cNvSpPr txBox="1"/>
          <p:nvPr/>
        </p:nvSpPr>
        <p:spPr>
          <a:xfrm>
            <a:off x="11418277" y="6688723"/>
            <a:ext cx="773723" cy="338554"/>
          </a:xfrm>
          <a:prstGeom prst="rect">
            <a:avLst/>
          </a:prstGeom>
          <a:noFill/>
        </p:spPr>
        <p:txBody>
          <a:bodyPr wrap="square" rtlCol="0">
            <a:spAutoFit/>
          </a:bodyPr>
          <a:lstStyle/>
          <a:p>
            <a:pPr algn="ctr"/>
            <a:r>
              <a:rPr lang="en-US" sz="1800" b="1" dirty="0">
                <a:solidFill>
                  <a:schemeClr val="bg1"/>
                </a:solidFill>
                <a:latin typeface="Times New Roman" panose="02020603050405020304" pitchFamily="18" charset="0"/>
                <a:cs typeface="Times New Roman" panose="02020603050405020304" pitchFamily="18" charset="0"/>
              </a:rPr>
              <a:t>3</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31"/>
                                        </p:tgtEl>
                                        <p:attrNameLst>
                                          <p:attrName>style.visibility</p:attrName>
                                        </p:attrNameLst>
                                      </p:cBhvr>
                                      <p:to>
                                        <p:strVal val="visible"/>
                                      </p:to>
                                    </p:set>
                                    <p:animEffect transition="in" filter="fade">
                                      <p:cBhvr>
                                        <p:cTn id="7" dur="1000"/>
                                        <p:tgtEl>
                                          <p:spTgt spid="331"/>
                                        </p:tgtEl>
                                      </p:cBhvr>
                                    </p:animEffect>
                                    <p:anim calcmode="lin" valueType="num">
                                      <p:cBhvr>
                                        <p:cTn id="8" dur="1000" fill="hold"/>
                                        <p:tgtEl>
                                          <p:spTgt spid="331"/>
                                        </p:tgtEl>
                                        <p:attrNameLst>
                                          <p:attrName>ppt_x</p:attrName>
                                        </p:attrNameLst>
                                      </p:cBhvr>
                                      <p:tavLst>
                                        <p:tav tm="0">
                                          <p:val>
                                            <p:strVal val="#ppt_x"/>
                                          </p:val>
                                        </p:tav>
                                        <p:tav tm="100000">
                                          <p:val>
                                            <p:strVal val="#ppt_x"/>
                                          </p:val>
                                        </p:tav>
                                      </p:tavLst>
                                    </p:anim>
                                    <p:anim calcmode="lin" valueType="num">
                                      <p:cBhvr>
                                        <p:cTn id="9" dur="1000" fill="hold"/>
                                        <p:tgtEl>
                                          <p:spTgt spid="3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Google Shape;336;p53"/>
          <p:cNvPicPr preferRelativeResize="0"/>
          <p:nvPr/>
        </p:nvPicPr>
        <p:blipFill rotWithShape="1">
          <a:blip r:embed="rId3">
            <a:alphaModFix/>
          </a:blip>
          <a:srcRect/>
          <a:stretch/>
        </p:blipFill>
        <p:spPr>
          <a:xfrm>
            <a:off x="1185308" y="0"/>
            <a:ext cx="12836465" cy="6858000"/>
          </a:xfrm>
          <a:prstGeom prst="rect">
            <a:avLst/>
          </a:prstGeom>
          <a:noFill/>
          <a:ln>
            <a:noFill/>
          </a:ln>
        </p:spPr>
      </p:pic>
      <p:sp>
        <p:nvSpPr>
          <p:cNvPr id="337" name="Google Shape;337;p53"/>
          <p:cNvSpPr/>
          <p:nvPr/>
        </p:nvSpPr>
        <p:spPr>
          <a:xfrm>
            <a:off x="294598" y="1159872"/>
            <a:ext cx="5488045" cy="23405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600" dirty="0">
                <a:solidFill>
                  <a:srgbClr val="000000"/>
                </a:solidFill>
                <a:latin typeface="Times New Roman"/>
                <a:ea typeface="Times New Roman"/>
                <a:cs typeface="Times New Roman"/>
                <a:sym typeface="Times New Roman"/>
              </a:rPr>
              <a:t>Artificial Intelligence (AI) is an area of computer science that emphasizes the creation of intelligent machines that work and react like humans. Some of the activities computers with artificial intelligence are designed for include:</a:t>
            </a:r>
            <a:endParaRPr sz="2600" dirty="0"/>
          </a:p>
        </p:txBody>
      </p:sp>
      <p:sp>
        <p:nvSpPr>
          <p:cNvPr id="2" name="TextBox 1">
            <a:extLst>
              <a:ext uri="{FF2B5EF4-FFF2-40B4-BE49-F238E27FC236}">
                <a16:creationId xmlns:a16="http://schemas.microsoft.com/office/drawing/2014/main" id="{738A2D91-DA58-47CB-B5BC-9A90708A9F38}"/>
              </a:ext>
            </a:extLst>
          </p:cNvPr>
          <p:cNvSpPr txBox="1"/>
          <p:nvPr/>
        </p:nvSpPr>
        <p:spPr>
          <a:xfrm>
            <a:off x="312288" y="3784209"/>
            <a:ext cx="5092505" cy="1169551"/>
          </a:xfrm>
          <a:prstGeom prst="rect">
            <a:avLst/>
          </a:prstGeom>
          <a:noFill/>
        </p:spPr>
        <p:txBody>
          <a:bodyPr wrap="square" rtlCol="0">
            <a:spAutoFit/>
          </a:bodyPr>
          <a:lstStyle/>
          <a:p>
            <a:pPr marL="342900" marR="0" lvl="0" indent="-342900" algn="l" rtl="0">
              <a:spcBef>
                <a:spcPts val="0"/>
              </a:spcBef>
              <a:spcAft>
                <a:spcPts val="0"/>
              </a:spcAft>
              <a:buClr>
                <a:srgbClr val="000000"/>
              </a:buClr>
              <a:buSzPts val="2400"/>
              <a:buFont typeface="Noto Sans Symbols"/>
              <a:buChar char="❖"/>
            </a:pPr>
            <a:r>
              <a:rPr lang="en-US" sz="2400" dirty="0">
                <a:solidFill>
                  <a:srgbClr val="000000"/>
                </a:solidFill>
                <a:latin typeface="Times New Roman" panose="02020603050405020304" pitchFamily="18" charset="0"/>
                <a:ea typeface="Times New Roman"/>
                <a:cs typeface="Times New Roman" panose="02020603050405020304" pitchFamily="18" charset="0"/>
                <a:sym typeface="Times New Roman"/>
              </a:rPr>
              <a:t>Speech recognition</a:t>
            </a:r>
            <a:endParaRPr lang="en-US" sz="2400" dirty="0">
              <a:latin typeface="Times New Roman" panose="02020603050405020304" pitchFamily="18" charset="0"/>
              <a:cs typeface="Times New Roman" panose="02020603050405020304" pitchFamily="18" charset="0"/>
            </a:endParaRPr>
          </a:p>
          <a:p>
            <a:pPr marL="342900" marR="0" lvl="0" indent="-342900" algn="l" rtl="0">
              <a:spcBef>
                <a:spcPts val="0"/>
              </a:spcBef>
              <a:spcAft>
                <a:spcPts val="0"/>
              </a:spcAft>
              <a:buClr>
                <a:srgbClr val="000000"/>
              </a:buClr>
              <a:buSzPts val="2400"/>
              <a:buFont typeface="Noto Sans Symbols"/>
              <a:buChar char="❖"/>
            </a:pPr>
            <a:r>
              <a:rPr lang="en-US" sz="2400" dirty="0">
                <a:solidFill>
                  <a:srgbClr val="000000"/>
                </a:solidFill>
                <a:latin typeface="Times New Roman" panose="02020603050405020304" pitchFamily="18" charset="0"/>
                <a:ea typeface="Times New Roman"/>
                <a:cs typeface="Times New Roman" panose="02020603050405020304" pitchFamily="18" charset="0"/>
                <a:sym typeface="Times New Roman"/>
              </a:rPr>
              <a:t>Learning</a:t>
            </a:r>
          </a:p>
          <a:p>
            <a:pPr marL="342900" marR="0" lvl="0" indent="-342900" algn="l" rtl="0">
              <a:spcBef>
                <a:spcPts val="0"/>
              </a:spcBef>
              <a:spcAft>
                <a:spcPts val="0"/>
              </a:spcAft>
              <a:buClr>
                <a:srgbClr val="000000"/>
              </a:buClr>
              <a:buSzPts val="2400"/>
              <a:buFont typeface="Noto Sans Symbols"/>
              <a:buChar char="❖"/>
            </a:pPr>
            <a:r>
              <a:rPr lang="en-US" sz="2400" dirty="0">
                <a:solidFill>
                  <a:srgbClr val="000000"/>
                </a:solidFill>
                <a:latin typeface="Times New Roman" panose="02020603050405020304" pitchFamily="18" charset="0"/>
                <a:ea typeface="Times New Roman"/>
                <a:cs typeface="Times New Roman" panose="02020603050405020304" pitchFamily="18" charset="0"/>
                <a:sym typeface="Times New Roman"/>
              </a:rPr>
              <a:t>Planning</a:t>
            </a:r>
            <a:endParaRPr lang="en-US" sz="2400" dirty="0">
              <a:latin typeface="Times New Roman" panose="02020603050405020304" pitchFamily="18" charset="0"/>
              <a:cs typeface="Times New Roman" panose="02020603050405020304" pitchFamily="18" charset="0"/>
            </a:endParaRPr>
          </a:p>
          <a:p>
            <a:pPr marL="342900" marR="0" lvl="0" indent="-342900" algn="l" rtl="0">
              <a:spcBef>
                <a:spcPts val="0"/>
              </a:spcBef>
              <a:spcAft>
                <a:spcPts val="0"/>
              </a:spcAft>
              <a:buClr>
                <a:srgbClr val="000000"/>
              </a:buClr>
              <a:buSzPts val="2400"/>
              <a:buFont typeface="Noto Sans Symbols"/>
              <a:buChar char="❖"/>
            </a:pPr>
            <a:r>
              <a:rPr lang="en-US" sz="2400" dirty="0">
                <a:solidFill>
                  <a:srgbClr val="000000"/>
                </a:solidFill>
                <a:latin typeface="Times New Roman" panose="02020603050405020304" pitchFamily="18" charset="0"/>
                <a:ea typeface="Times New Roman"/>
                <a:cs typeface="Times New Roman" panose="02020603050405020304" pitchFamily="18" charset="0"/>
                <a:sym typeface="Times New Roman"/>
              </a:rPr>
              <a:t>Problem solving</a:t>
            </a: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772EBC6-5958-4D95-A3D8-A3AE5C36F1BA}"/>
              </a:ext>
            </a:extLst>
          </p:cNvPr>
          <p:cNvSpPr txBox="1"/>
          <p:nvPr/>
        </p:nvSpPr>
        <p:spPr>
          <a:xfrm>
            <a:off x="11394833" y="6513342"/>
            <a:ext cx="773723" cy="338554"/>
          </a:xfrm>
          <a:prstGeom prst="rect">
            <a:avLst/>
          </a:prstGeom>
          <a:noFill/>
        </p:spPr>
        <p:txBody>
          <a:bodyPr wrap="square" rtlCol="0">
            <a:spAutoFit/>
          </a:bodyPr>
          <a:lstStyle/>
          <a:p>
            <a:pPr algn="ctr"/>
            <a:r>
              <a:rPr lang="en-US" sz="1800" b="1" dirty="0">
                <a:solidFill>
                  <a:schemeClr val="bg1"/>
                </a:solidFill>
                <a:latin typeface="Times New Roman" panose="02020603050405020304" pitchFamily="18" charset="0"/>
                <a:cs typeface="Times New Roman" panose="02020603050405020304" pitchFamily="18" charset="0"/>
              </a:rPr>
              <a:t>4</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37"/>
                                        </p:tgtEl>
                                        <p:attrNameLst>
                                          <p:attrName>style.visibility</p:attrName>
                                        </p:attrNameLst>
                                      </p:cBhvr>
                                      <p:to>
                                        <p:strVal val="visible"/>
                                      </p:to>
                                    </p:set>
                                    <p:animEffect transition="in" filter="fade">
                                      <p:cBhvr>
                                        <p:cTn id="7" dur="1000"/>
                                        <p:tgtEl>
                                          <p:spTgt spid="337"/>
                                        </p:tgtEl>
                                      </p:cBhvr>
                                    </p:animEffect>
                                    <p:anim calcmode="lin" valueType="num">
                                      <p:cBhvr>
                                        <p:cTn id="8" dur="1000" fill="hold"/>
                                        <p:tgtEl>
                                          <p:spTgt spid="337"/>
                                        </p:tgtEl>
                                        <p:attrNameLst>
                                          <p:attrName>ppt_x</p:attrName>
                                        </p:attrNameLst>
                                      </p:cBhvr>
                                      <p:tavLst>
                                        <p:tav tm="0">
                                          <p:val>
                                            <p:strVal val="#ppt_x"/>
                                          </p:val>
                                        </p:tav>
                                        <p:tav tm="100000">
                                          <p:val>
                                            <p:strVal val="#ppt_x"/>
                                          </p:val>
                                        </p:tav>
                                      </p:tavLst>
                                    </p:anim>
                                    <p:anim calcmode="lin" valueType="num">
                                      <p:cBhvr>
                                        <p:cTn id="9" dur="1000" fill="hold"/>
                                        <p:tgtEl>
                                          <p:spTgt spid="33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Effect transition="in" filter="fade">
                                      <p:cBhvr>
                                        <p:cTn id="14" dur="1000"/>
                                        <p:tgtEl>
                                          <p:spTgt spid="2">
                                            <p:txEl>
                                              <p:pRg st="0" end="0"/>
                                            </p:txEl>
                                          </p:spTgt>
                                        </p:tgtEl>
                                      </p:cBhvr>
                                    </p:animEffect>
                                    <p:anim calcmode="lin" valueType="num">
                                      <p:cBhvr>
                                        <p:cTn id="15"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animEffect transition="in" filter="fade">
                                      <p:cBhvr>
                                        <p:cTn id="21" dur="1000"/>
                                        <p:tgtEl>
                                          <p:spTgt spid="2">
                                            <p:txEl>
                                              <p:pRg st="1" end="1"/>
                                            </p:txEl>
                                          </p:spTgt>
                                        </p:tgtEl>
                                      </p:cBhvr>
                                    </p:animEffect>
                                    <p:anim calcmode="lin" valueType="num">
                                      <p:cBhvr>
                                        <p:cTn id="22"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
                                            <p:txEl>
                                              <p:pRg st="2" end="2"/>
                                            </p:txEl>
                                          </p:spTgt>
                                        </p:tgtEl>
                                        <p:attrNameLst>
                                          <p:attrName>style.visibility</p:attrName>
                                        </p:attrNameLst>
                                      </p:cBhvr>
                                      <p:to>
                                        <p:strVal val="visible"/>
                                      </p:to>
                                    </p:set>
                                    <p:animEffect transition="in" filter="fade">
                                      <p:cBhvr>
                                        <p:cTn id="28" dur="1000"/>
                                        <p:tgtEl>
                                          <p:spTgt spid="2">
                                            <p:txEl>
                                              <p:pRg st="2" end="2"/>
                                            </p:txEl>
                                          </p:spTgt>
                                        </p:tgtEl>
                                      </p:cBhvr>
                                    </p:animEffect>
                                    <p:anim calcmode="lin" valueType="num">
                                      <p:cBhvr>
                                        <p:cTn id="29"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
                                            <p:txEl>
                                              <p:pRg st="3" end="3"/>
                                            </p:txEl>
                                          </p:spTgt>
                                        </p:tgtEl>
                                        <p:attrNameLst>
                                          <p:attrName>style.visibility</p:attrName>
                                        </p:attrNameLst>
                                      </p:cBhvr>
                                      <p:to>
                                        <p:strVal val="visible"/>
                                      </p:to>
                                    </p:set>
                                    <p:animEffect transition="in" filter="fade">
                                      <p:cBhvr>
                                        <p:cTn id="35" dur="1000"/>
                                        <p:tgtEl>
                                          <p:spTgt spid="2">
                                            <p:txEl>
                                              <p:pRg st="3" end="3"/>
                                            </p:txEl>
                                          </p:spTgt>
                                        </p:tgtEl>
                                      </p:cBhvr>
                                    </p:animEffect>
                                    <p:anim calcmode="lin" valueType="num">
                                      <p:cBhvr>
                                        <p:cTn id="36"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 grpId="0"/>
      <p:bldP spid="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pic>
        <p:nvPicPr>
          <p:cNvPr id="16" name="Picture 15">
            <a:extLst>
              <a:ext uri="{FF2B5EF4-FFF2-40B4-BE49-F238E27FC236}">
                <a16:creationId xmlns:a16="http://schemas.microsoft.com/office/drawing/2014/main" id="{49FB5237-8773-459A-B9E9-C78829D5DDCC}"/>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Effect>
                      <a14:colorTemperature colorTemp="7200"/>
                    </a14:imgEffect>
                    <a14:imgEffect>
                      <a14:saturation sat="97000"/>
                    </a14:imgEffect>
                    <a14:imgEffect>
                      <a14:brightnessContrast bright="-20000"/>
                    </a14:imgEffect>
                  </a14:imgLayer>
                </a14:imgProps>
              </a:ext>
            </a:extLst>
          </a:blip>
          <a:srcRect t="-1" b="6696"/>
          <a:stretch/>
        </p:blipFill>
        <p:spPr>
          <a:xfrm>
            <a:off x="-13648" y="-24677"/>
            <a:ext cx="7915405" cy="6907349"/>
          </a:xfrm>
          <a:prstGeom prst="rect">
            <a:avLst/>
          </a:prstGeom>
        </p:spPr>
      </p:pic>
      <p:sp>
        <p:nvSpPr>
          <p:cNvPr id="344" name="Google Shape;344;p54"/>
          <p:cNvSpPr txBox="1"/>
          <p:nvPr/>
        </p:nvSpPr>
        <p:spPr>
          <a:xfrm>
            <a:off x="68240" y="2326634"/>
            <a:ext cx="5258747" cy="132343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dirty="0">
                <a:solidFill>
                  <a:schemeClr val="lt1"/>
                </a:solidFill>
                <a:latin typeface="Times New Roman"/>
                <a:ea typeface="Times New Roman"/>
                <a:cs typeface="Times New Roman"/>
                <a:sym typeface="Times New Roman"/>
              </a:rPr>
              <a:t>Early History </a:t>
            </a:r>
            <a:endParaRPr dirty="0"/>
          </a:p>
          <a:p>
            <a:pPr marL="0" marR="0" lvl="0" indent="0" algn="l" rtl="0">
              <a:spcBef>
                <a:spcPts val="0"/>
              </a:spcBef>
              <a:spcAft>
                <a:spcPts val="0"/>
              </a:spcAft>
              <a:buNone/>
            </a:pPr>
            <a:r>
              <a:rPr lang="en-US" sz="4000" dirty="0">
                <a:solidFill>
                  <a:schemeClr val="lt1"/>
                </a:solidFill>
                <a:latin typeface="Times New Roman"/>
                <a:ea typeface="Times New Roman"/>
                <a:cs typeface="Times New Roman"/>
                <a:sym typeface="Times New Roman"/>
              </a:rPr>
              <a:t>Of Artificial Intelligence</a:t>
            </a:r>
            <a:endParaRPr sz="4000" dirty="0">
              <a:solidFill>
                <a:schemeClr val="lt1"/>
              </a:solidFill>
              <a:latin typeface="Times New Roman"/>
              <a:ea typeface="Times New Roman"/>
              <a:cs typeface="Times New Roman"/>
              <a:sym typeface="Times New Roman"/>
            </a:endParaRPr>
          </a:p>
        </p:txBody>
      </p:sp>
      <p:sp>
        <p:nvSpPr>
          <p:cNvPr id="7" name="TextBox 6">
            <a:extLst>
              <a:ext uri="{FF2B5EF4-FFF2-40B4-BE49-F238E27FC236}">
                <a16:creationId xmlns:a16="http://schemas.microsoft.com/office/drawing/2014/main" id="{82D4F7AB-9ABC-4845-AAFB-F463CD3FB7E0}"/>
              </a:ext>
            </a:extLst>
          </p:cNvPr>
          <p:cNvSpPr txBox="1"/>
          <p:nvPr/>
        </p:nvSpPr>
        <p:spPr>
          <a:xfrm>
            <a:off x="11394833" y="6513342"/>
            <a:ext cx="773723" cy="369332"/>
          </a:xfrm>
          <a:prstGeom prst="rect">
            <a:avLst/>
          </a:prstGeom>
          <a:noFill/>
        </p:spPr>
        <p:txBody>
          <a:bodyPr wrap="square" rtlCol="0">
            <a:spAutoFit/>
          </a:bodyPr>
          <a:lstStyle/>
          <a:p>
            <a:pPr algn="ctr"/>
            <a:r>
              <a:rPr lang="en-US" sz="1800" b="1" dirty="0">
                <a:solidFill>
                  <a:schemeClr val="bg1"/>
                </a:solidFill>
                <a:latin typeface="Times New Roman" panose="02020603050405020304" pitchFamily="18" charset="0"/>
                <a:cs typeface="Times New Roman" panose="02020603050405020304" pitchFamily="18" charset="0"/>
              </a:rPr>
              <a:t>5</a:t>
            </a:r>
          </a:p>
        </p:txBody>
      </p:sp>
      <p:pic>
        <p:nvPicPr>
          <p:cNvPr id="18" name="Picture 17">
            <a:extLst>
              <a:ext uri="{FF2B5EF4-FFF2-40B4-BE49-F238E27FC236}">
                <a16:creationId xmlns:a16="http://schemas.microsoft.com/office/drawing/2014/main" id="{7238088C-A1A7-4ADA-A2B7-324BB2014453}"/>
              </a:ext>
            </a:extLst>
          </p:cNvPr>
          <p:cNvPicPr>
            <a:picLocks noChangeAspect="1"/>
          </p:cNvPicPr>
          <p:nvPr/>
        </p:nvPicPr>
        <p:blipFill rotWithShape="1">
          <a:blip r:embed="rId5"/>
          <a:srcRect t="-2" b="8136"/>
          <a:stretch/>
        </p:blipFill>
        <p:spPr>
          <a:xfrm>
            <a:off x="6109648" y="-24676"/>
            <a:ext cx="6096000" cy="69073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4"/>
                                        </p:tgtEl>
                                        <p:attrNameLst>
                                          <p:attrName>style.visibility</p:attrName>
                                        </p:attrNameLst>
                                      </p:cBhvr>
                                      <p:to>
                                        <p:strVal val="visible"/>
                                      </p:to>
                                    </p:set>
                                    <p:animEffect transition="in" filter="fade">
                                      <p:cBhvr>
                                        <p:cTn id="7" dur="1000"/>
                                        <p:tgtEl>
                                          <p:spTgt spid="344"/>
                                        </p:tgtEl>
                                      </p:cBhvr>
                                    </p:animEffect>
                                    <p:anim calcmode="lin" valueType="num">
                                      <p:cBhvr>
                                        <p:cTn id="8" dur="1000" fill="hold"/>
                                        <p:tgtEl>
                                          <p:spTgt spid="344"/>
                                        </p:tgtEl>
                                        <p:attrNameLst>
                                          <p:attrName>ppt_x</p:attrName>
                                        </p:attrNameLst>
                                      </p:cBhvr>
                                      <p:tavLst>
                                        <p:tav tm="0">
                                          <p:val>
                                            <p:strVal val="#ppt_x"/>
                                          </p:val>
                                        </p:tav>
                                        <p:tav tm="100000">
                                          <p:val>
                                            <p:strVal val="#ppt_x"/>
                                          </p:val>
                                        </p:tav>
                                      </p:tavLst>
                                    </p:anim>
                                    <p:anim calcmode="lin" valueType="num">
                                      <p:cBhvr>
                                        <p:cTn id="9" dur="1000" fill="hold"/>
                                        <p:tgtEl>
                                          <p:spTgt spid="3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 name="Picture 2">
            <a:extLst>
              <a:ext uri="{FF2B5EF4-FFF2-40B4-BE49-F238E27FC236}">
                <a16:creationId xmlns:a16="http://schemas.microsoft.com/office/drawing/2014/main" id="{6B8F4A7D-0F8D-426D-8064-5B28022EC3F3}"/>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0000"/>
                    </a14:imgEffect>
                    <a14:imgEffect>
                      <a14:colorTemperature colorTemp="4700"/>
                    </a14:imgEffect>
                    <a14:imgEffect>
                      <a14:saturation sat="177000"/>
                    </a14:imgEffect>
                    <a14:imgEffect>
                      <a14:brightnessContrast contrast="20000"/>
                    </a14:imgEffect>
                  </a14:imgLayer>
                </a14:imgProps>
              </a:ext>
            </a:extLst>
          </a:blip>
          <a:srcRect l="2589" r="2390"/>
          <a:stretch/>
        </p:blipFill>
        <p:spPr>
          <a:xfrm>
            <a:off x="0" y="0"/>
            <a:ext cx="12527280" cy="6858000"/>
          </a:xfrm>
          <a:prstGeom prst="rect">
            <a:avLst/>
          </a:prstGeom>
        </p:spPr>
      </p:pic>
      <p:sp>
        <p:nvSpPr>
          <p:cNvPr id="4" name="TextBox 3">
            <a:extLst>
              <a:ext uri="{FF2B5EF4-FFF2-40B4-BE49-F238E27FC236}">
                <a16:creationId xmlns:a16="http://schemas.microsoft.com/office/drawing/2014/main" id="{482BF503-D510-4DCE-81C8-E3057540F68E}"/>
              </a:ext>
            </a:extLst>
          </p:cNvPr>
          <p:cNvSpPr txBox="1"/>
          <p:nvPr/>
        </p:nvSpPr>
        <p:spPr>
          <a:xfrm>
            <a:off x="-95538" y="163772"/>
            <a:ext cx="3630304" cy="1015663"/>
          </a:xfrm>
          <a:prstGeom prst="rect">
            <a:avLst/>
          </a:prstGeom>
          <a:noFill/>
        </p:spPr>
        <p:txBody>
          <a:bodyPr wrap="square" rtlCol="0">
            <a:spAutoFit/>
          </a:bodyPr>
          <a:lstStyle/>
          <a:p>
            <a:pPr algn="ctr"/>
            <a:r>
              <a:rPr lang="en-US" sz="30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History of </a:t>
            </a:r>
          </a:p>
          <a:p>
            <a:pPr algn="ctr"/>
            <a:r>
              <a:rPr lang="en-US" sz="30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Artificial Intelligence</a:t>
            </a:r>
          </a:p>
        </p:txBody>
      </p:sp>
      <p:sp>
        <p:nvSpPr>
          <p:cNvPr id="6" name="TextBox 5">
            <a:extLst>
              <a:ext uri="{FF2B5EF4-FFF2-40B4-BE49-F238E27FC236}">
                <a16:creationId xmlns:a16="http://schemas.microsoft.com/office/drawing/2014/main" id="{97C3F19F-D619-4D03-A418-04277E59C18B}"/>
              </a:ext>
            </a:extLst>
          </p:cNvPr>
          <p:cNvSpPr txBox="1"/>
          <p:nvPr/>
        </p:nvSpPr>
        <p:spPr>
          <a:xfrm>
            <a:off x="11535513" y="6513342"/>
            <a:ext cx="773723" cy="369332"/>
          </a:xfrm>
          <a:prstGeom prst="rect">
            <a:avLst/>
          </a:prstGeom>
          <a:noFill/>
        </p:spPr>
        <p:txBody>
          <a:bodyPr wrap="square" rtlCol="0">
            <a:spAutoFit/>
          </a:bodyPr>
          <a:lstStyle/>
          <a:p>
            <a:pPr algn="ctr"/>
            <a:r>
              <a:rPr lang="en-US" sz="1800" b="1" dirty="0">
                <a:solidFill>
                  <a:schemeClr val="bg1"/>
                </a:solidFill>
                <a:latin typeface="Times New Roman" panose="02020603050405020304" pitchFamily="18" charset="0"/>
                <a:cs typeface="Times New Roman" panose="02020603050405020304" pitchFamily="18" charset="0"/>
              </a:rPr>
              <a:t>6</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FB914E-5698-4510-99E2-1BE20A7F7172}"/>
              </a:ext>
            </a:extLst>
          </p:cNvPr>
          <p:cNvPicPr>
            <a:picLocks noChangeAspect="1"/>
          </p:cNvPicPr>
          <p:nvPr/>
        </p:nvPicPr>
        <p:blipFill>
          <a:blip r:embed="rId2"/>
          <a:stretch>
            <a:fillRect/>
          </a:stretch>
        </p:blipFill>
        <p:spPr>
          <a:xfrm>
            <a:off x="0" y="-1456"/>
            <a:ext cx="12192000" cy="6873104"/>
          </a:xfrm>
          <a:prstGeom prst="rect">
            <a:avLst/>
          </a:prstGeom>
        </p:spPr>
      </p:pic>
      <p:cxnSp>
        <p:nvCxnSpPr>
          <p:cNvPr id="5" name="Straight Connector 4">
            <a:extLst>
              <a:ext uri="{FF2B5EF4-FFF2-40B4-BE49-F238E27FC236}">
                <a16:creationId xmlns:a16="http://schemas.microsoft.com/office/drawing/2014/main" id="{89040286-0688-4437-8480-45572D532150}"/>
              </a:ext>
            </a:extLst>
          </p:cNvPr>
          <p:cNvCxnSpPr/>
          <p:nvPr/>
        </p:nvCxnSpPr>
        <p:spPr>
          <a:xfrm>
            <a:off x="1308298" y="506435"/>
            <a:ext cx="9566031" cy="0"/>
          </a:xfrm>
          <a:prstGeom prst="line">
            <a:avLst/>
          </a:prstGeom>
          <a:ln w="34925">
            <a:solidFill>
              <a:schemeClr val="bg1"/>
            </a:solidFill>
            <a:head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9E3A70E-2EFE-4052-92B6-0EBD38EDAEFB}"/>
              </a:ext>
            </a:extLst>
          </p:cNvPr>
          <p:cNvCxnSpPr>
            <a:cxnSpLocks/>
          </p:cNvCxnSpPr>
          <p:nvPr/>
        </p:nvCxnSpPr>
        <p:spPr>
          <a:xfrm flipH="1">
            <a:off x="5317585" y="3421448"/>
            <a:ext cx="6761871" cy="7552"/>
          </a:xfrm>
          <a:prstGeom prst="line">
            <a:avLst/>
          </a:prstGeom>
          <a:ln w="22225" cap="flat">
            <a:solidFill>
              <a:schemeClr val="bg1"/>
            </a:solidFill>
            <a:prstDash val="dash"/>
            <a:round/>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08FB3EB-FB8B-401A-90BD-474971178A93}"/>
              </a:ext>
            </a:extLst>
          </p:cNvPr>
          <p:cNvCxnSpPr/>
          <p:nvPr/>
        </p:nvCxnSpPr>
        <p:spPr>
          <a:xfrm>
            <a:off x="5753686" y="3429000"/>
            <a:ext cx="0" cy="1846385"/>
          </a:xfrm>
          <a:prstGeom prst="line">
            <a:avLst/>
          </a:prstGeom>
          <a:ln w="22225" cap="rnd">
            <a:solidFill>
              <a:schemeClr val="bg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2F4BC98-81CC-4FA9-9478-26B9F64C62A0}"/>
              </a:ext>
            </a:extLst>
          </p:cNvPr>
          <p:cNvSpPr txBox="1"/>
          <p:nvPr/>
        </p:nvSpPr>
        <p:spPr>
          <a:xfrm>
            <a:off x="5800295" y="4299044"/>
            <a:ext cx="2101752" cy="1077218"/>
          </a:xfrm>
          <a:prstGeom prst="rect">
            <a:avLst/>
          </a:prstGeom>
          <a:noFill/>
        </p:spPr>
        <p:txBody>
          <a:bodyPr wrap="square" rtlCol="0">
            <a:spAutoFit/>
          </a:bodyPr>
          <a:lstStyle/>
          <a:p>
            <a:r>
              <a:rPr lang="en-US" sz="2800" b="1" dirty="0">
                <a:solidFill>
                  <a:schemeClr val="bg1"/>
                </a:solidFill>
                <a:latin typeface="Times New Roman" panose="02020603050405020304" pitchFamily="18" charset="0"/>
                <a:cs typeface="Times New Roman" panose="02020603050405020304" pitchFamily="18" charset="0"/>
              </a:rPr>
              <a:t>1955</a:t>
            </a:r>
          </a:p>
          <a:p>
            <a:r>
              <a:rPr lang="en-US" sz="1800" dirty="0">
                <a:solidFill>
                  <a:schemeClr val="bg1"/>
                </a:solidFill>
                <a:latin typeface="Times New Roman" panose="02020603050405020304" pitchFamily="18" charset="0"/>
                <a:cs typeface="Times New Roman" panose="02020603050405020304" pitchFamily="18" charset="0"/>
              </a:rPr>
              <a:t>First self-learning games was invented</a:t>
            </a:r>
          </a:p>
        </p:txBody>
      </p:sp>
      <p:cxnSp>
        <p:nvCxnSpPr>
          <p:cNvPr id="15" name="Straight Connector 14">
            <a:extLst>
              <a:ext uri="{FF2B5EF4-FFF2-40B4-BE49-F238E27FC236}">
                <a16:creationId xmlns:a16="http://schemas.microsoft.com/office/drawing/2014/main" id="{0F81E7B0-AB53-43AE-9A36-83E88791B675}"/>
              </a:ext>
            </a:extLst>
          </p:cNvPr>
          <p:cNvCxnSpPr/>
          <p:nvPr/>
        </p:nvCxnSpPr>
        <p:spPr>
          <a:xfrm>
            <a:off x="7216270" y="1575063"/>
            <a:ext cx="0" cy="1846385"/>
          </a:xfrm>
          <a:prstGeom prst="line">
            <a:avLst/>
          </a:prstGeom>
          <a:ln w="22225" cap="rnd">
            <a:solidFill>
              <a:schemeClr val="bg1"/>
            </a:solidFill>
            <a:headEnd type="none" w="med" len="med"/>
            <a:tailEnd type="oval" w="lg" len="lg"/>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D3E5DA-D9D2-41B8-A776-989C328892BC}"/>
              </a:ext>
            </a:extLst>
          </p:cNvPr>
          <p:cNvSpPr txBox="1"/>
          <p:nvPr/>
        </p:nvSpPr>
        <p:spPr>
          <a:xfrm>
            <a:off x="7243566" y="1455693"/>
            <a:ext cx="1898685" cy="1631216"/>
          </a:xfrm>
          <a:prstGeom prst="rect">
            <a:avLst/>
          </a:prstGeom>
          <a:noFill/>
        </p:spPr>
        <p:txBody>
          <a:bodyPr wrap="square" rtlCol="0">
            <a:spAutoFit/>
          </a:bodyPr>
          <a:lstStyle/>
          <a:p>
            <a:r>
              <a:rPr lang="en-US" sz="2800" b="1" dirty="0">
                <a:solidFill>
                  <a:schemeClr val="bg1"/>
                </a:solidFill>
                <a:latin typeface="Times New Roman" panose="02020603050405020304" pitchFamily="18" charset="0"/>
                <a:cs typeface="Times New Roman" panose="02020603050405020304" pitchFamily="18" charset="0"/>
              </a:rPr>
              <a:t>1964</a:t>
            </a:r>
          </a:p>
          <a:p>
            <a:r>
              <a:rPr lang="en-US" sz="1800" dirty="0">
                <a:solidFill>
                  <a:schemeClr val="bg1"/>
                </a:solidFill>
                <a:latin typeface="Times New Roman" panose="02020603050405020304" pitchFamily="18" charset="0"/>
                <a:cs typeface="Times New Roman" panose="02020603050405020304" pitchFamily="18" charset="0"/>
              </a:rPr>
              <a:t>An IBM program invented that understood language</a:t>
            </a:r>
          </a:p>
        </p:txBody>
      </p:sp>
      <p:cxnSp>
        <p:nvCxnSpPr>
          <p:cNvPr id="17" name="Straight Connector 16">
            <a:extLst>
              <a:ext uri="{FF2B5EF4-FFF2-40B4-BE49-F238E27FC236}">
                <a16:creationId xmlns:a16="http://schemas.microsoft.com/office/drawing/2014/main" id="{6BC34FD0-3DB4-4736-A745-0EBE554CDADA}"/>
              </a:ext>
            </a:extLst>
          </p:cNvPr>
          <p:cNvCxnSpPr/>
          <p:nvPr/>
        </p:nvCxnSpPr>
        <p:spPr>
          <a:xfrm>
            <a:off x="8635640" y="3430443"/>
            <a:ext cx="0" cy="1846385"/>
          </a:xfrm>
          <a:prstGeom prst="line">
            <a:avLst/>
          </a:prstGeom>
          <a:ln w="22225" cap="rnd">
            <a:solidFill>
              <a:schemeClr val="bg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29DD6F1-8D4E-4C5D-B4AE-518F97114372}"/>
              </a:ext>
            </a:extLst>
          </p:cNvPr>
          <p:cNvSpPr txBox="1"/>
          <p:nvPr/>
        </p:nvSpPr>
        <p:spPr>
          <a:xfrm>
            <a:off x="8663470" y="4266407"/>
            <a:ext cx="2101752" cy="1077218"/>
          </a:xfrm>
          <a:prstGeom prst="rect">
            <a:avLst/>
          </a:prstGeom>
          <a:noFill/>
        </p:spPr>
        <p:txBody>
          <a:bodyPr wrap="square" rtlCol="0">
            <a:spAutoFit/>
          </a:bodyPr>
          <a:lstStyle/>
          <a:p>
            <a:r>
              <a:rPr lang="en-US" sz="2800" b="1" dirty="0">
                <a:solidFill>
                  <a:schemeClr val="bg1"/>
                </a:solidFill>
                <a:latin typeface="Times New Roman" panose="02020603050405020304" pitchFamily="18" charset="0"/>
                <a:cs typeface="Times New Roman" panose="02020603050405020304" pitchFamily="18" charset="0"/>
              </a:rPr>
              <a:t>1999</a:t>
            </a:r>
          </a:p>
          <a:p>
            <a:r>
              <a:rPr lang="en-US" sz="1800" dirty="0">
                <a:solidFill>
                  <a:schemeClr val="bg1"/>
                </a:solidFill>
                <a:latin typeface="Times New Roman" panose="02020603050405020304" pitchFamily="18" charset="0"/>
                <a:cs typeface="Times New Roman" panose="02020603050405020304" pitchFamily="18" charset="0"/>
              </a:rPr>
              <a:t>Sony created AIBO an A.I robot dog</a:t>
            </a:r>
          </a:p>
        </p:txBody>
      </p:sp>
      <p:cxnSp>
        <p:nvCxnSpPr>
          <p:cNvPr id="19" name="Straight Connector 18">
            <a:extLst>
              <a:ext uri="{FF2B5EF4-FFF2-40B4-BE49-F238E27FC236}">
                <a16:creationId xmlns:a16="http://schemas.microsoft.com/office/drawing/2014/main" id="{437A8EC4-2EC6-48BD-830A-70B0F58AE6A3}"/>
              </a:ext>
            </a:extLst>
          </p:cNvPr>
          <p:cNvCxnSpPr/>
          <p:nvPr/>
        </p:nvCxnSpPr>
        <p:spPr>
          <a:xfrm>
            <a:off x="10043631" y="1537581"/>
            <a:ext cx="0" cy="1846385"/>
          </a:xfrm>
          <a:prstGeom prst="line">
            <a:avLst/>
          </a:prstGeom>
          <a:ln w="22225" cap="rnd">
            <a:solidFill>
              <a:schemeClr val="bg1"/>
            </a:solidFill>
            <a:headEnd type="none" w="med" len="med"/>
            <a:tailEnd type="oval"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D73546A-18E0-469C-A8AA-479B46E7B3CF}"/>
              </a:ext>
            </a:extLst>
          </p:cNvPr>
          <p:cNvSpPr txBox="1"/>
          <p:nvPr/>
        </p:nvSpPr>
        <p:spPr>
          <a:xfrm>
            <a:off x="10070923" y="1464726"/>
            <a:ext cx="1898685" cy="1354217"/>
          </a:xfrm>
          <a:prstGeom prst="rect">
            <a:avLst/>
          </a:prstGeom>
          <a:noFill/>
        </p:spPr>
        <p:txBody>
          <a:bodyPr wrap="square" rtlCol="0">
            <a:spAutoFit/>
          </a:bodyPr>
          <a:lstStyle/>
          <a:p>
            <a:r>
              <a:rPr lang="en-US" sz="2800" b="1" dirty="0">
                <a:solidFill>
                  <a:schemeClr val="bg1"/>
                </a:solidFill>
                <a:latin typeface="Times New Roman" panose="02020603050405020304" pitchFamily="18" charset="0"/>
                <a:cs typeface="Times New Roman" panose="02020603050405020304" pitchFamily="18" charset="0"/>
              </a:rPr>
              <a:t>2011</a:t>
            </a:r>
          </a:p>
          <a:p>
            <a:r>
              <a:rPr lang="en-US" sz="1800" dirty="0">
                <a:solidFill>
                  <a:schemeClr val="bg1"/>
                </a:solidFill>
                <a:latin typeface="Times New Roman" panose="02020603050405020304" pitchFamily="18" charset="0"/>
                <a:cs typeface="Times New Roman" panose="02020603050405020304" pitchFamily="18" charset="0"/>
              </a:rPr>
              <a:t>Introduction of SIRI and Google Assistance</a:t>
            </a:r>
          </a:p>
        </p:txBody>
      </p:sp>
      <p:sp>
        <p:nvSpPr>
          <p:cNvPr id="21" name="TextBox 20">
            <a:extLst>
              <a:ext uri="{FF2B5EF4-FFF2-40B4-BE49-F238E27FC236}">
                <a16:creationId xmlns:a16="http://schemas.microsoft.com/office/drawing/2014/main" id="{15D5D374-1138-470C-B35E-2FA48CA2CA6E}"/>
              </a:ext>
            </a:extLst>
          </p:cNvPr>
          <p:cNvSpPr txBox="1"/>
          <p:nvPr/>
        </p:nvSpPr>
        <p:spPr>
          <a:xfrm>
            <a:off x="532264" y="1576917"/>
            <a:ext cx="4416171" cy="1292662"/>
          </a:xfrm>
          <a:prstGeom prst="rect">
            <a:avLst/>
          </a:prstGeom>
          <a:noFill/>
        </p:spPr>
        <p:txBody>
          <a:bodyPr wrap="square" rtlCol="0">
            <a:spAutoFit/>
          </a:bodyPr>
          <a:lstStyle/>
          <a:p>
            <a:r>
              <a:rPr lang="en-US" sz="2600" dirty="0">
                <a:solidFill>
                  <a:schemeClr val="bg1"/>
                </a:solidFill>
                <a:latin typeface="Times New Roman" panose="02020603050405020304" pitchFamily="18" charset="0"/>
                <a:cs typeface="Times New Roman" panose="02020603050405020304" pitchFamily="18" charset="0"/>
              </a:rPr>
              <a:t>The Electrifying </a:t>
            </a:r>
          </a:p>
          <a:p>
            <a:r>
              <a:rPr lang="en-US" sz="2600" dirty="0">
                <a:solidFill>
                  <a:schemeClr val="bg1"/>
                </a:solidFill>
                <a:latin typeface="Times New Roman" panose="02020603050405020304" pitchFamily="18" charset="0"/>
                <a:cs typeface="Times New Roman" panose="02020603050405020304" pitchFamily="18" charset="0"/>
              </a:rPr>
              <a:t>History of</a:t>
            </a:r>
          </a:p>
          <a:p>
            <a:r>
              <a:rPr lang="en-US" sz="2600" dirty="0">
                <a:solidFill>
                  <a:schemeClr val="bg1"/>
                </a:solidFill>
                <a:latin typeface="Times New Roman" panose="02020603050405020304" pitchFamily="18" charset="0"/>
                <a:cs typeface="Times New Roman" panose="02020603050405020304" pitchFamily="18" charset="0"/>
              </a:rPr>
              <a:t>Artificial Intelligence </a:t>
            </a:r>
          </a:p>
        </p:txBody>
      </p:sp>
      <p:sp>
        <p:nvSpPr>
          <p:cNvPr id="22" name="TextBox 21">
            <a:extLst>
              <a:ext uri="{FF2B5EF4-FFF2-40B4-BE49-F238E27FC236}">
                <a16:creationId xmlns:a16="http://schemas.microsoft.com/office/drawing/2014/main" id="{4ED593F1-B8AB-4552-AE9F-3C7014F91269}"/>
              </a:ext>
            </a:extLst>
          </p:cNvPr>
          <p:cNvSpPr txBox="1"/>
          <p:nvPr/>
        </p:nvSpPr>
        <p:spPr>
          <a:xfrm>
            <a:off x="476805" y="3077453"/>
            <a:ext cx="4106317" cy="1015663"/>
          </a:xfrm>
          <a:prstGeom prst="rect">
            <a:avLst/>
          </a:prstGeom>
          <a:noFill/>
        </p:spPr>
        <p:txBody>
          <a:bodyPr wrap="square" rtlCol="0">
            <a:spAutoFit/>
          </a:bodyPr>
          <a:lstStyle/>
          <a:p>
            <a:r>
              <a:rPr lang="en-US" sz="1800" dirty="0">
                <a:solidFill>
                  <a:schemeClr val="bg1"/>
                </a:solidFill>
                <a:latin typeface="Times New Roman" panose="02020603050405020304" pitchFamily="18" charset="0"/>
                <a:cs typeface="Times New Roman" panose="02020603050405020304" pitchFamily="18" charset="0"/>
              </a:rPr>
              <a:t>The A.I was first discovered during </a:t>
            </a:r>
          </a:p>
          <a:p>
            <a:r>
              <a:rPr lang="en-US" sz="1800" dirty="0">
                <a:solidFill>
                  <a:schemeClr val="bg1"/>
                </a:solidFill>
                <a:latin typeface="Times New Roman" panose="02020603050405020304" pitchFamily="18" charset="0"/>
                <a:cs typeface="Times New Roman" panose="02020603050405020304" pitchFamily="18" charset="0"/>
              </a:rPr>
              <a:t>World War ll has since tremendously</a:t>
            </a:r>
          </a:p>
          <a:p>
            <a:r>
              <a:rPr lang="en-US" sz="1800" dirty="0">
                <a:solidFill>
                  <a:schemeClr val="bg1"/>
                </a:solidFill>
                <a:latin typeface="Times New Roman" panose="02020603050405020304" pitchFamily="18" charset="0"/>
                <a:cs typeface="Times New Roman" panose="02020603050405020304" pitchFamily="18" charset="0"/>
              </a:rPr>
              <a:t>Improved over the years.</a:t>
            </a:r>
          </a:p>
        </p:txBody>
      </p:sp>
    </p:spTree>
    <p:extLst>
      <p:ext uri="{BB962C8B-B14F-4D97-AF65-F5344CB8AC3E}">
        <p14:creationId xmlns:p14="http://schemas.microsoft.com/office/powerpoint/2010/main" val="298568142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1000"/>
                                        <p:tgtEl>
                                          <p:spTgt spid="22"/>
                                        </p:tgtEl>
                                      </p:cBhvr>
                                    </p:animEffect>
                                    <p:anim calcmode="lin" valueType="num">
                                      <p:cBhvr>
                                        <p:cTn id="15" dur="1000" fill="hold"/>
                                        <p:tgtEl>
                                          <p:spTgt spid="22"/>
                                        </p:tgtEl>
                                        <p:attrNameLst>
                                          <p:attrName>ppt_x</p:attrName>
                                        </p:attrNameLst>
                                      </p:cBhvr>
                                      <p:tavLst>
                                        <p:tav tm="0">
                                          <p:val>
                                            <p:strVal val="#ppt_x"/>
                                          </p:val>
                                        </p:tav>
                                        <p:tav tm="100000">
                                          <p:val>
                                            <p:strVal val="#ppt_x"/>
                                          </p:val>
                                        </p:tav>
                                      </p:tavLst>
                                    </p:anim>
                                    <p:anim calcmode="lin" valueType="num">
                                      <p:cBhvr>
                                        <p:cTn id="1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25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1000" fill="hold"/>
                                        <p:tgtEl>
                                          <p:spTgt spid="7"/>
                                        </p:tgtEl>
                                        <p:attrNameLst>
                                          <p:attrName>ppt_x</p:attrName>
                                        </p:attrNameLst>
                                      </p:cBhvr>
                                      <p:tavLst>
                                        <p:tav tm="0">
                                          <p:val>
                                            <p:strVal val="1+#ppt_w/2"/>
                                          </p:val>
                                        </p:tav>
                                        <p:tav tm="100000">
                                          <p:val>
                                            <p:strVal val="#ppt_x"/>
                                          </p:val>
                                        </p:tav>
                                      </p:tavLst>
                                    </p:anim>
                                    <p:anim calcmode="lin" valueType="num">
                                      <p:cBhvr additive="base">
                                        <p:cTn id="22"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1+#ppt_w/2"/>
                                          </p:val>
                                        </p:tav>
                                        <p:tav tm="100000">
                                          <p:val>
                                            <p:strVal val="#ppt_x"/>
                                          </p:val>
                                        </p:tav>
                                      </p:tavLst>
                                    </p:anim>
                                    <p:anim calcmode="lin" valueType="num">
                                      <p:cBhvr additive="base">
                                        <p:cTn id="28" dur="10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1000"/>
                                        <p:tgtEl>
                                          <p:spTgt spid="14"/>
                                        </p:tgtEl>
                                      </p:cBhvr>
                                    </p:animEffect>
                                    <p:anim calcmode="lin" valueType="num">
                                      <p:cBhvr>
                                        <p:cTn id="34" dur="1000" fill="hold"/>
                                        <p:tgtEl>
                                          <p:spTgt spid="14"/>
                                        </p:tgtEl>
                                        <p:attrNameLst>
                                          <p:attrName>ppt_x</p:attrName>
                                        </p:attrNameLst>
                                      </p:cBhvr>
                                      <p:tavLst>
                                        <p:tav tm="0">
                                          <p:val>
                                            <p:strVal val="#ppt_x"/>
                                          </p:val>
                                        </p:tav>
                                        <p:tav tm="100000">
                                          <p:val>
                                            <p:strVal val="#ppt_x"/>
                                          </p:val>
                                        </p:tav>
                                      </p:tavLst>
                                    </p:anim>
                                    <p:anim calcmode="lin" valueType="num">
                                      <p:cBhvr>
                                        <p:cTn id="3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additive="base">
                                        <p:cTn id="40" dur="1000" fill="hold"/>
                                        <p:tgtEl>
                                          <p:spTgt spid="15"/>
                                        </p:tgtEl>
                                        <p:attrNameLst>
                                          <p:attrName>ppt_x</p:attrName>
                                        </p:attrNameLst>
                                      </p:cBhvr>
                                      <p:tavLst>
                                        <p:tav tm="0">
                                          <p:val>
                                            <p:strVal val="1+#ppt_w/2"/>
                                          </p:val>
                                        </p:tav>
                                        <p:tav tm="100000">
                                          <p:val>
                                            <p:strVal val="#ppt_x"/>
                                          </p:val>
                                        </p:tav>
                                      </p:tavLst>
                                    </p:anim>
                                    <p:anim calcmode="lin" valueType="num">
                                      <p:cBhvr additive="base">
                                        <p:cTn id="41" dur="10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7"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anim calcmode="lin" valueType="num">
                                      <p:cBhvr>
                                        <p:cTn id="47" dur="1000" fill="hold"/>
                                        <p:tgtEl>
                                          <p:spTgt spid="16"/>
                                        </p:tgtEl>
                                        <p:attrNameLst>
                                          <p:attrName>ppt_x</p:attrName>
                                        </p:attrNameLst>
                                      </p:cBhvr>
                                      <p:tavLst>
                                        <p:tav tm="0">
                                          <p:val>
                                            <p:strVal val="#ppt_x"/>
                                          </p:val>
                                        </p:tav>
                                        <p:tav tm="100000">
                                          <p:val>
                                            <p:strVal val="#ppt_x"/>
                                          </p:val>
                                        </p:tav>
                                      </p:tavLst>
                                    </p:anim>
                                    <p:anim calcmode="lin" valueType="num">
                                      <p:cBhvr>
                                        <p:cTn id="4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2" fill="hold" nodeType="click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additive="base">
                                        <p:cTn id="53" dur="1000" fill="hold"/>
                                        <p:tgtEl>
                                          <p:spTgt spid="17"/>
                                        </p:tgtEl>
                                        <p:attrNameLst>
                                          <p:attrName>ppt_x</p:attrName>
                                        </p:attrNameLst>
                                      </p:cBhvr>
                                      <p:tavLst>
                                        <p:tav tm="0">
                                          <p:val>
                                            <p:strVal val="1+#ppt_w/2"/>
                                          </p:val>
                                        </p:tav>
                                        <p:tav tm="100000">
                                          <p:val>
                                            <p:strVal val="#ppt_x"/>
                                          </p:val>
                                        </p:tav>
                                      </p:tavLst>
                                    </p:anim>
                                    <p:anim calcmode="lin" valueType="num">
                                      <p:cBhvr additive="base">
                                        <p:cTn id="54" dur="10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1000"/>
                                        <p:tgtEl>
                                          <p:spTgt spid="18"/>
                                        </p:tgtEl>
                                      </p:cBhvr>
                                    </p:animEffect>
                                    <p:anim calcmode="lin" valueType="num">
                                      <p:cBhvr>
                                        <p:cTn id="60" dur="1000" fill="hold"/>
                                        <p:tgtEl>
                                          <p:spTgt spid="18"/>
                                        </p:tgtEl>
                                        <p:attrNameLst>
                                          <p:attrName>ppt_x</p:attrName>
                                        </p:attrNameLst>
                                      </p:cBhvr>
                                      <p:tavLst>
                                        <p:tav tm="0">
                                          <p:val>
                                            <p:strVal val="#ppt_x"/>
                                          </p:val>
                                        </p:tav>
                                        <p:tav tm="100000">
                                          <p:val>
                                            <p:strVal val="#ppt_x"/>
                                          </p:val>
                                        </p:tav>
                                      </p:tavLst>
                                    </p:anim>
                                    <p:anim calcmode="lin" valueType="num">
                                      <p:cBhvr>
                                        <p:cTn id="61"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2" fill="hold" nodeType="clickEffect">
                                  <p:stCondLst>
                                    <p:cond delay="0"/>
                                  </p:stCondLst>
                                  <p:childTnLst>
                                    <p:set>
                                      <p:cBhvr>
                                        <p:cTn id="65" dur="1" fill="hold">
                                          <p:stCondLst>
                                            <p:cond delay="0"/>
                                          </p:stCondLst>
                                        </p:cTn>
                                        <p:tgtEl>
                                          <p:spTgt spid="19"/>
                                        </p:tgtEl>
                                        <p:attrNameLst>
                                          <p:attrName>style.visibility</p:attrName>
                                        </p:attrNameLst>
                                      </p:cBhvr>
                                      <p:to>
                                        <p:strVal val="visible"/>
                                      </p:to>
                                    </p:set>
                                    <p:anim calcmode="lin" valueType="num">
                                      <p:cBhvr additive="base">
                                        <p:cTn id="66" dur="1000" fill="hold"/>
                                        <p:tgtEl>
                                          <p:spTgt spid="19"/>
                                        </p:tgtEl>
                                        <p:attrNameLst>
                                          <p:attrName>ppt_x</p:attrName>
                                        </p:attrNameLst>
                                      </p:cBhvr>
                                      <p:tavLst>
                                        <p:tav tm="0">
                                          <p:val>
                                            <p:strVal val="1+#ppt_w/2"/>
                                          </p:val>
                                        </p:tav>
                                        <p:tav tm="100000">
                                          <p:val>
                                            <p:strVal val="#ppt_x"/>
                                          </p:val>
                                        </p:tav>
                                      </p:tavLst>
                                    </p:anim>
                                    <p:anim calcmode="lin" valueType="num">
                                      <p:cBhvr additive="base">
                                        <p:cTn id="67" dur="10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7" presetClass="entr" presetSubtype="0" fill="hold" grpId="0" nodeType="click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1000"/>
                                        <p:tgtEl>
                                          <p:spTgt spid="20"/>
                                        </p:tgtEl>
                                      </p:cBhvr>
                                    </p:animEffect>
                                    <p:anim calcmode="lin" valueType="num">
                                      <p:cBhvr>
                                        <p:cTn id="73" dur="1000" fill="hold"/>
                                        <p:tgtEl>
                                          <p:spTgt spid="20"/>
                                        </p:tgtEl>
                                        <p:attrNameLst>
                                          <p:attrName>ppt_x</p:attrName>
                                        </p:attrNameLst>
                                      </p:cBhvr>
                                      <p:tavLst>
                                        <p:tav tm="0">
                                          <p:val>
                                            <p:strVal val="#ppt_x"/>
                                          </p:val>
                                        </p:tav>
                                        <p:tav tm="100000">
                                          <p:val>
                                            <p:strVal val="#ppt_x"/>
                                          </p:val>
                                        </p:tav>
                                      </p:tavLst>
                                    </p:anim>
                                    <p:anim calcmode="lin" valueType="num">
                                      <p:cBhvr>
                                        <p:cTn id="7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P spid="20" grpId="0"/>
      <p:bldP spid="21" grpId="0"/>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Google Shape;360;p57"/>
          <p:cNvPicPr preferRelativeResize="0"/>
          <p:nvPr/>
        </p:nvPicPr>
        <p:blipFill>
          <a:blip r:embed="rId3">
            <a:alphaModFix/>
          </a:blip>
          <a:stretch>
            <a:fillRect/>
          </a:stretch>
        </p:blipFill>
        <p:spPr>
          <a:xfrm>
            <a:off x="0" y="2329850"/>
            <a:ext cx="12192000" cy="4528150"/>
          </a:xfrm>
          <a:prstGeom prst="rect">
            <a:avLst/>
          </a:prstGeom>
          <a:noFill/>
          <a:ln>
            <a:noFill/>
          </a:ln>
        </p:spPr>
      </p:pic>
      <p:pic>
        <p:nvPicPr>
          <p:cNvPr id="362" name="Google Shape;362;p57"/>
          <p:cNvPicPr preferRelativeResize="0"/>
          <p:nvPr/>
        </p:nvPicPr>
        <p:blipFill>
          <a:blip r:embed="rId4">
            <a:alphaModFix/>
          </a:blip>
          <a:stretch>
            <a:fillRect/>
          </a:stretch>
        </p:blipFill>
        <p:spPr>
          <a:xfrm>
            <a:off x="0" y="0"/>
            <a:ext cx="12192000" cy="2329850"/>
          </a:xfrm>
          <a:prstGeom prst="rect">
            <a:avLst/>
          </a:prstGeom>
          <a:noFill/>
          <a:ln>
            <a:noFill/>
          </a:ln>
        </p:spPr>
      </p:pic>
      <p:pic>
        <p:nvPicPr>
          <p:cNvPr id="3" name="Picture 2">
            <a:extLst>
              <a:ext uri="{FF2B5EF4-FFF2-40B4-BE49-F238E27FC236}">
                <a16:creationId xmlns:a16="http://schemas.microsoft.com/office/drawing/2014/main" id="{168A22B6-554C-4B8F-9C05-CB28447A9468}"/>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6397"/>
                    </a14:imgEffect>
                    <a14:imgEffect>
                      <a14:saturation sat="84000"/>
                    </a14:imgEffect>
                    <a14:imgEffect>
                      <a14:brightnessContrast contrast="-6000"/>
                    </a14:imgEffect>
                  </a14:imgLayer>
                </a14:imgProps>
              </a:ext>
            </a:extLst>
          </a:blip>
          <a:stretch>
            <a:fillRect/>
          </a:stretch>
        </p:blipFill>
        <p:spPr>
          <a:xfrm>
            <a:off x="1" y="0"/>
            <a:ext cx="12192000" cy="6858000"/>
          </a:xfrm>
          <a:prstGeom prst="rect">
            <a:avLst/>
          </a:prstGeom>
        </p:spPr>
      </p:pic>
      <p:sp>
        <p:nvSpPr>
          <p:cNvPr id="361" name="Google Shape;361;p57"/>
          <p:cNvSpPr txBox="1"/>
          <p:nvPr/>
        </p:nvSpPr>
        <p:spPr>
          <a:xfrm>
            <a:off x="373043" y="1840970"/>
            <a:ext cx="9518700" cy="4528200"/>
          </a:xfrm>
          <a:prstGeom prst="rect">
            <a:avLst/>
          </a:prstGeom>
          <a:noFill/>
          <a:ln>
            <a:noFill/>
          </a:ln>
          <a:effectLst>
            <a:outerShdw blurRad="57150" dist="19050" dir="5400000" algn="bl" rotWithShape="0">
              <a:srgbClr val="000000">
                <a:alpha val="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US" sz="2400" u="sng" dirty="0">
                <a:solidFill>
                  <a:schemeClr val="bg1"/>
                </a:solidFill>
                <a:latin typeface="Times New Roman"/>
                <a:ea typeface="Times New Roman"/>
                <a:cs typeface="Times New Roman"/>
                <a:sym typeface="Times New Roman"/>
              </a:rPr>
              <a:t>CURRENT STATUS OF AI </a:t>
            </a:r>
            <a:r>
              <a:rPr lang="en-US" sz="2400" dirty="0">
                <a:solidFill>
                  <a:schemeClr val="bg1"/>
                </a:solidFill>
                <a:latin typeface="Times New Roman"/>
                <a:ea typeface="Times New Roman"/>
                <a:cs typeface="Times New Roman"/>
                <a:sym typeface="Times New Roman"/>
              </a:rPr>
              <a:t>:</a:t>
            </a:r>
          </a:p>
          <a:p>
            <a:pPr marL="0" lvl="0" indent="0" algn="l" rtl="0">
              <a:spcBef>
                <a:spcPts val="0"/>
              </a:spcBef>
              <a:spcAft>
                <a:spcPts val="0"/>
              </a:spcAft>
              <a:buNone/>
            </a:pPr>
            <a:endParaRPr sz="2400" dirty="0">
              <a:solidFill>
                <a:schemeClr val="bg1"/>
              </a:solidFill>
              <a:latin typeface="Times New Roman"/>
              <a:ea typeface="Times New Roman"/>
              <a:cs typeface="Times New Roman"/>
              <a:sym typeface="Times New Roman"/>
            </a:endParaRPr>
          </a:p>
          <a:p>
            <a:pPr marL="0" lvl="0" indent="0" algn="l" rtl="0">
              <a:spcBef>
                <a:spcPts val="0"/>
              </a:spcBef>
              <a:spcAft>
                <a:spcPts val="0"/>
              </a:spcAft>
              <a:buNone/>
            </a:pPr>
            <a:r>
              <a:rPr lang="en-US" sz="2400" dirty="0">
                <a:solidFill>
                  <a:schemeClr val="bg1"/>
                </a:solidFill>
                <a:latin typeface="Times New Roman"/>
                <a:ea typeface="Times New Roman"/>
                <a:cs typeface="Times New Roman"/>
                <a:sym typeface="Times New Roman"/>
              </a:rPr>
              <a:t>AI has taken many shapes and forms over the recent years-</a:t>
            </a:r>
            <a:endParaRPr sz="2400" dirty="0">
              <a:solidFill>
                <a:schemeClr val="bg1"/>
              </a:solidFill>
              <a:latin typeface="Times New Roman"/>
              <a:ea typeface="Times New Roman"/>
              <a:cs typeface="Times New Roman"/>
              <a:sym typeface="Times New Roman"/>
            </a:endParaRPr>
          </a:p>
          <a:p>
            <a:pPr marL="457200" lvl="0" indent="-381000" algn="l" rtl="0">
              <a:spcBef>
                <a:spcPts val="0"/>
              </a:spcBef>
              <a:spcAft>
                <a:spcPts val="0"/>
              </a:spcAft>
              <a:buClr>
                <a:schemeClr val="bg1"/>
              </a:buClr>
              <a:buSzPts val="2400"/>
              <a:buFont typeface="Times New Roman"/>
              <a:buChar char="❖"/>
            </a:pPr>
            <a:r>
              <a:rPr lang="en-US" sz="2400" dirty="0">
                <a:solidFill>
                  <a:schemeClr val="bg1"/>
                </a:solidFill>
                <a:latin typeface="Times New Roman"/>
                <a:ea typeface="Times New Roman"/>
                <a:cs typeface="Times New Roman"/>
                <a:sym typeface="Times New Roman"/>
              </a:rPr>
              <a:t>Mobile Phone (Siri/Cortana)</a:t>
            </a:r>
            <a:endParaRPr sz="2400" dirty="0">
              <a:solidFill>
                <a:schemeClr val="bg1"/>
              </a:solidFill>
              <a:latin typeface="Times New Roman"/>
              <a:ea typeface="Times New Roman"/>
              <a:cs typeface="Times New Roman"/>
              <a:sym typeface="Times New Roman"/>
            </a:endParaRPr>
          </a:p>
          <a:p>
            <a:pPr marL="457200" lvl="0" indent="-381000" algn="l" rtl="0">
              <a:spcBef>
                <a:spcPts val="0"/>
              </a:spcBef>
              <a:spcAft>
                <a:spcPts val="0"/>
              </a:spcAft>
              <a:buClr>
                <a:schemeClr val="bg1"/>
              </a:buClr>
              <a:buSzPts val="2400"/>
              <a:buFont typeface="Times New Roman"/>
              <a:buChar char="❖"/>
            </a:pPr>
            <a:r>
              <a:rPr lang="en-US" sz="2400" dirty="0">
                <a:solidFill>
                  <a:schemeClr val="bg1"/>
                </a:solidFill>
                <a:latin typeface="Times New Roman"/>
                <a:ea typeface="Times New Roman"/>
                <a:cs typeface="Times New Roman"/>
                <a:sym typeface="Times New Roman"/>
              </a:rPr>
              <a:t>GPS</a:t>
            </a:r>
            <a:endParaRPr sz="2400" dirty="0">
              <a:solidFill>
                <a:schemeClr val="bg1"/>
              </a:solidFill>
              <a:latin typeface="Times New Roman"/>
              <a:ea typeface="Times New Roman"/>
              <a:cs typeface="Times New Roman"/>
              <a:sym typeface="Times New Roman"/>
            </a:endParaRPr>
          </a:p>
          <a:p>
            <a:pPr marL="457200" lvl="0" indent="-381000" algn="l" rtl="0">
              <a:spcBef>
                <a:spcPts val="0"/>
              </a:spcBef>
              <a:spcAft>
                <a:spcPts val="0"/>
              </a:spcAft>
              <a:buClr>
                <a:schemeClr val="bg1"/>
              </a:buClr>
              <a:buSzPts val="2400"/>
              <a:buFont typeface="Times New Roman"/>
              <a:buChar char="❖"/>
            </a:pPr>
            <a:r>
              <a:rPr lang="en-US" sz="2400" dirty="0">
                <a:solidFill>
                  <a:schemeClr val="bg1"/>
                </a:solidFill>
                <a:latin typeface="Times New Roman"/>
                <a:ea typeface="Times New Roman"/>
                <a:cs typeface="Times New Roman"/>
                <a:sym typeface="Times New Roman"/>
              </a:rPr>
              <a:t>Voice recognition </a:t>
            </a:r>
            <a:endParaRPr sz="2400" dirty="0">
              <a:solidFill>
                <a:schemeClr val="bg1"/>
              </a:solidFill>
              <a:latin typeface="Times New Roman"/>
              <a:ea typeface="Times New Roman"/>
              <a:cs typeface="Times New Roman"/>
              <a:sym typeface="Times New Roman"/>
            </a:endParaRPr>
          </a:p>
          <a:p>
            <a:pPr marL="457200" lvl="0" indent="-381000" algn="l" rtl="0">
              <a:spcBef>
                <a:spcPts val="0"/>
              </a:spcBef>
              <a:spcAft>
                <a:spcPts val="0"/>
              </a:spcAft>
              <a:buClr>
                <a:schemeClr val="bg1"/>
              </a:buClr>
              <a:buSzPts val="2400"/>
              <a:buFont typeface="Times New Roman"/>
              <a:buChar char="❖"/>
            </a:pPr>
            <a:r>
              <a:rPr lang="en-US" sz="2400" dirty="0">
                <a:solidFill>
                  <a:schemeClr val="bg1"/>
                </a:solidFill>
                <a:latin typeface="Times New Roman"/>
                <a:ea typeface="Times New Roman"/>
                <a:cs typeface="Times New Roman"/>
                <a:sym typeface="Times New Roman"/>
              </a:rPr>
              <a:t>Robotics  </a:t>
            </a:r>
            <a:endParaRPr sz="2400" dirty="0">
              <a:solidFill>
                <a:schemeClr val="bg1"/>
              </a:solidFill>
              <a:latin typeface="Times New Roman"/>
              <a:ea typeface="Times New Roman"/>
              <a:cs typeface="Times New Roman"/>
              <a:sym typeface="Times New Roman"/>
            </a:endParaRPr>
          </a:p>
          <a:p>
            <a:pPr marL="457200" lvl="0" indent="-381000" algn="l" rtl="0">
              <a:spcBef>
                <a:spcPts val="0"/>
              </a:spcBef>
              <a:spcAft>
                <a:spcPts val="0"/>
              </a:spcAft>
              <a:buClr>
                <a:schemeClr val="bg1"/>
              </a:buClr>
              <a:buSzPts val="2400"/>
              <a:buFont typeface="Times New Roman"/>
              <a:buChar char="❖"/>
            </a:pPr>
            <a:r>
              <a:rPr lang="en-US" sz="2400" dirty="0">
                <a:solidFill>
                  <a:schemeClr val="bg1"/>
                </a:solidFill>
                <a:latin typeface="Times New Roman"/>
                <a:ea typeface="Times New Roman"/>
                <a:cs typeface="Times New Roman"/>
                <a:sym typeface="Times New Roman"/>
              </a:rPr>
              <a:t>Deep learning is a machine learning based on algorithms.</a:t>
            </a:r>
            <a:endParaRPr sz="2400" dirty="0">
              <a:solidFill>
                <a:schemeClr val="bg1"/>
              </a:solidFill>
              <a:latin typeface="Times New Roman"/>
              <a:ea typeface="Times New Roman"/>
              <a:cs typeface="Times New Roman"/>
              <a:sym typeface="Times New Roman"/>
            </a:endParaRPr>
          </a:p>
        </p:txBody>
      </p:sp>
      <p:sp>
        <p:nvSpPr>
          <p:cNvPr id="9" name="TextBox 8">
            <a:extLst>
              <a:ext uri="{FF2B5EF4-FFF2-40B4-BE49-F238E27FC236}">
                <a16:creationId xmlns:a16="http://schemas.microsoft.com/office/drawing/2014/main" id="{0EE34D2A-211D-4402-8851-4A0BC5F47D29}"/>
              </a:ext>
            </a:extLst>
          </p:cNvPr>
          <p:cNvSpPr txBox="1"/>
          <p:nvPr/>
        </p:nvSpPr>
        <p:spPr>
          <a:xfrm>
            <a:off x="11563646" y="6499274"/>
            <a:ext cx="773723" cy="369332"/>
          </a:xfrm>
          <a:prstGeom prst="rect">
            <a:avLst/>
          </a:prstGeom>
          <a:noFill/>
        </p:spPr>
        <p:txBody>
          <a:bodyPr wrap="square" rtlCol="0">
            <a:spAutoFit/>
          </a:bodyPr>
          <a:lstStyle/>
          <a:p>
            <a:pPr algn="ctr"/>
            <a:r>
              <a:rPr lang="en-US" sz="1800" b="1" dirty="0">
                <a:solidFill>
                  <a:schemeClr val="bg1"/>
                </a:solidFill>
                <a:latin typeface="Times New Roman" panose="02020603050405020304" pitchFamily="18" charset="0"/>
                <a:cs typeface="Times New Roman" panose="02020603050405020304" pitchFamily="18" charset="0"/>
              </a:rPr>
              <a:t>8</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1">
                                            <p:txEl>
                                              <p:pRg st="0" end="0"/>
                                            </p:txEl>
                                          </p:spTgt>
                                        </p:tgtEl>
                                        <p:attrNameLst>
                                          <p:attrName>style.visibility</p:attrName>
                                        </p:attrNameLst>
                                      </p:cBhvr>
                                      <p:to>
                                        <p:strVal val="visible"/>
                                      </p:to>
                                    </p:set>
                                    <p:animEffect transition="in" filter="fade">
                                      <p:cBhvr>
                                        <p:cTn id="7" dur="1000"/>
                                        <p:tgtEl>
                                          <p:spTgt spid="361">
                                            <p:txEl>
                                              <p:pRg st="0" end="0"/>
                                            </p:txEl>
                                          </p:spTgt>
                                        </p:tgtEl>
                                      </p:cBhvr>
                                    </p:animEffect>
                                    <p:anim calcmode="lin" valueType="num">
                                      <p:cBhvr>
                                        <p:cTn id="8" dur="1000" fill="hold"/>
                                        <p:tgtEl>
                                          <p:spTgt spid="36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6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61">
                                            <p:txEl>
                                              <p:pRg st="2" end="2"/>
                                            </p:txEl>
                                          </p:spTgt>
                                        </p:tgtEl>
                                        <p:attrNameLst>
                                          <p:attrName>style.visibility</p:attrName>
                                        </p:attrNameLst>
                                      </p:cBhvr>
                                      <p:to>
                                        <p:strVal val="visible"/>
                                      </p:to>
                                    </p:set>
                                    <p:animEffect transition="in" filter="fade">
                                      <p:cBhvr>
                                        <p:cTn id="14" dur="1000"/>
                                        <p:tgtEl>
                                          <p:spTgt spid="361">
                                            <p:txEl>
                                              <p:pRg st="2" end="2"/>
                                            </p:txEl>
                                          </p:spTgt>
                                        </p:tgtEl>
                                      </p:cBhvr>
                                    </p:animEffect>
                                    <p:anim calcmode="lin" valueType="num">
                                      <p:cBhvr>
                                        <p:cTn id="15" dur="1000" fill="hold"/>
                                        <p:tgtEl>
                                          <p:spTgt spid="361">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6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61">
                                            <p:txEl>
                                              <p:pRg st="3" end="3"/>
                                            </p:txEl>
                                          </p:spTgt>
                                        </p:tgtEl>
                                        <p:attrNameLst>
                                          <p:attrName>style.visibility</p:attrName>
                                        </p:attrNameLst>
                                      </p:cBhvr>
                                      <p:to>
                                        <p:strVal val="visible"/>
                                      </p:to>
                                    </p:set>
                                    <p:animEffect transition="in" filter="fade">
                                      <p:cBhvr>
                                        <p:cTn id="21" dur="1000"/>
                                        <p:tgtEl>
                                          <p:spTgt spid="361">
                                            <p:txEl>
                                              <p:pRg st="3" end="3"/>
                                            </p:txEl>
                                          </p:spTgt>
                                        </p:tgtEl>
                                      </p:cBhvr>
                                    </p:animEffect>
                                    <p:anim calcmode="lin" valueType="num">
                                      <p:cBhvr>
                                        <p:cTn id="22" dur="1000" fill="hold"/>
                                        <p:tgtEl>
                                          <p:spTgt spid="361">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6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61">
                                            <p:txEl>
                                              <p:pRg st="4" end="4"/>
                                            </p:txEl>
                                          </p:spTgt>
                                        </p:tgtEl>
                                        <p:attrNameLst>
                                          <p:attrName>style.visibility</p:attrName>
                                        </p:attrNameLst>
                                      </p:cBhvr>
                                      <p:to>
                                        <p:strVal val="visible"/>
                                      </p:to>
                                    </p:set>
                                    <p:animEffect transition="in" filter="fade">
                                      <p:cBhvr>
                                        <p:cTn id="28" dur="1000"/>
                                        <p:tgtEl>
                                          <p:spTgt spid="361">
                                            <p:txEl>
                                              <p:pRg st="4" end="4"/>
                                            </p:txEl>
                                          </p:spTgt>
                                        </p:tgtEl>
                                      </p:cBhvr>
                                    </p:animEffect>
                                    <p:anim calcmode="lin" valueType="num">
                                      <p:cBhvr>
                                        <p:cTn id="29" dur="1000" fill="hold"/>
                                        <p:tgtEl>
                                          <p:spTgt spid="361">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6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61">
                                            <p:txEl>
                                              <p:pRg st="5" end="5"/>
                                            </p:txEl>
                                          </p:spTgt>
                                        </p:tgtEl>
                                        <p:attrNameLst>
                                          <p:attrName>style.visibility</p:attrName>
                                        </p:attrNameLst>
                                      </p:cBhvr>
                                      <p:to>
                                        <p:strVal val="visible"/>
                                      </p:to>
                                    </p:set>
                                    <p:animEffect transition="in" filter="fade">
                                      <p:cBhvr>
                                        <p:cTn id="35" dur="1000"/>
                                        <p:tgtEl>
                                          <p:spTgt spid="361">
                                            <p:txEl>
                                              <p:pRg st="5" end="5"/>
                                            </p:txEl>
                                          </p:spTgt>
                                        </p:tgtEl>
                                      </p:cBhvr>
                                    </p:animEffect>
                                    <p:anim calcmode="lin" valueType="num">
                                      <p:cBhvr>
                                        <p:cTn id="36" dur="1000" fill="hold"/>
                                        <p:tgtEl>
                                          <p:spTgt spid="361">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6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61">
                                            <p:txEl>
                                              <p:pRg st="6" end="6"/>
                                            </p:txEl>
                                          </p:spTgt>
                                        </p:tgtEl>
                                        <p:attrNameLst>
                                          <p:attrName>style.visibility</p:attrName>
                                        </p:attrNameLst>
                                      </p:cBhvr>
                                      <p:to>
                                        <p:strVal val="visible"/>
                                      </p:to>
                                    </p:set>
                                    <p:animEffect transition="in" filter="fade">
                                      <p:cBhvr>
                                        <p:cTn id="42" dur="1000"/>
                                        <p:tgtEl>
                                          <p:spTgt spid="361">
                                            <p:txEl>
                                              <p:pRg st="6" end="6"/>
                                            </p:txEl>
                                          </p:spTgt>
                                        </p:tgtEl>
                                      </p:cBhvr>
                                    </p:animEffect>
                                    <p:anim calcmode="lin" valueType="num">
                                      <p:cBhvr>
                                        <p:cTn id="43" dur="1000" fill="hold"/>
                                        <p:tgtEl>
                                          <p:spTgt spid="361">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61">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61">
                                            <p:txEl>
                                              <p:pRg st="7" end="7"/>
                                            </p:txEl>
                                          </p:spTgt>
                                        </p:tgtEl>
                                        <p:attrNameLst>
                                          <p:attrName>style.visibility</p:attrName>
                                        </p:attrNameLst>
                                      </p:cBhvr>
                                      <p:to>
                                        <p:strVal val="visible"/>
                                      </p:to>
                                    </p:set>
                                    <p:animEffect transition="in" filter="fade">
                                      <p:cBhvr>
                                        <p:cTn id="49" dur="1000"/>
                                        <p:tgtEl>
                                          <p:spTgt spid="361">
                                            <p:txEl>
                                              <p:pRg st="7" end="7"/>
                                            </p:txEl>
                                          </p:spTgt>
                                        </p:tgtEl>
                                      </p:cBhvr>
                                    </p:animEffect>
                                    <p:anim calcmode="lin" valueType="num">
                                      <p:cBhvr>
                                        <p:cTn id="50" dur="1000" fill="hold"/>
                                        <p:tgtEl>
                                          <p:spTgt spid="361">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61">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 grpId="0" build="p"/>
    </p:bld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1852</TotalTime>
  <Words>692</Words>
  <Application>Microsoft Office PowerPoint</Application>
  <PresentationFormat>Widescreen</PresentationFormat>
  <Paragraphs>135</Paragraphs>
  <Slides>17</Slides>
  <Notes>15</Notes>
  <HiddenSlides>0</HiddenSlides>
  <MMClips>0</MMClips>
  <ScaleCrop>false</ScaleCrop>
  <HeadingPairs>
    <vt:vector size="8" baseType="variant">
      <vt:variant>
        <vt:lpstr>Fonts Used</vt:lpstr>
      </vt:variant>
      <vt:variant>
        <vt:i4>6</vt:i4>
      </vt:variant>
      <vt:variant>
        <vt:lpstr>Theme</vt:lpstr>
      </vt:variant>
      <vt:variant>
        <vt:i4>4</vt:i4>
      </vt:variant>
      <vt:variant>
        <vt:lpstr>Slide Titles</vt:lpstr>
      </vt:variant>
      <vt:variant>
        <vt:i4>17</vt:i4>
      </vt:variant>
      <vt:variant>
        <vt:lpstr>Custom Shows</vt:lpstr>
      </vt:variant>
      <vt:variant>
        <vt:i4>2</vt:i4>
      </vt:variant>
    </vt:vector>
  </HeadingPairs>
  <TitlesOfParts>
    <vt:vector size="29" baseType="lpstr">
      <vt:lpstr>Arial</vt:lpstr>
      <vt:lpstr>Calibri</vt:lpstr>
      <vt:lpstr>Noto Sans Symbols</vt:lpstr>
      <vt:lpstr>Roboto</vt:lpstr>
      <vt:lpstr>Times New Roman</vt:lpstr>
      <vt:lpstr>Wingdings</vt:lpstr>
      <vt:lpstr>Office Theme</vt:lpstr>
      <vt:lpstr>1_Office Theme</vt:lpstr>
      <vt:lpstr>2_Office Theme</vt:lpstr>
      <vt:lpstr>3_Office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Sub-set of Artificial Intelligence  </vt:lpstr>
      <vt:lpstr>The Future of AI  </vt:lpstr>
      <vt:lpstr>PowerPoint Presentation</vt:lpstr>
      <vt:lpstr>PowerPoint Presentation</vt:lpstr>
      <vt:lpstr>PowerPoint Presentation</vt:lpstr>
      <vt:lpstr>PowerPoint Presentation</vt:lpstr>
      <vt:lpstr>Custom Show 1</vt:lpstr>
      <vt:lpstr>Custom Show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luku-luku</dc:creator>
  <cp:lastModifiedBy>Sapphire Fang</cp:lastModifiedBy>
  <cp:revision>38</cp:revision>
  <dcterms:modified xsi:type="dcterms:W3CDTF">2022-02-16T18:59:56Z</dcterms:modified>
</cp:coreProperties>
</file>